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Default Extension="wmf" ContentType="image/x-w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theme/themeOverride1.xml" ContentType="application/vnd.openxmlformats-officedocument.themeOverrid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10.xml" ContentType="application/vnd.openxmlformats-officedocument.theme+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11.xml" ContentType="application/vnd.openxmlformats-officedocument.theme+xml"/>
  <Override PartName="/ppt/theme/theme1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1"/>
    <p:sldMasterId id="2147483654" r:id="rId2"/>
    <p:sldMasterId id="2147484053" r:id="rId3"/>
    <p:sldMasterId id="2147487088" r:id="rId4"/>
    <p:sldMasterId id="2147487124" r:id="rId5"/>
    <p:sldMasterId id="2147487148" r:id="rId6"/>
    <p:sldMasterId id="2147487160" r:id="rId7"/>
    <p:sldMasterId id="2147487172" r:id="rId8"/>
    <p:sldMasterId id="2147487184" r:id="rId9"/>
    <p:sldMasterId id="2147487196" r:id="rId10"/>
    <p:sldMasterId id="2147487220" r:id="rId11"/>
  </p:sldMasterIdLst>
  <p:notesMasterIdLst>
    <p:notesMasterId r:id="rId46"/>
  </p:notesMasterIdLst>
  <p:sldIdLst>
    <p:sldId id="668" r:id="rId12"/>
    <p:sldId id="671" r:id="rId13"/>
    <p:sldId id="672" r:id="rId14"/>
    <p:sldId id="490" r:id="rId15"/>
    <p:sldId id="673" r:id="rId16"/>
    <p:sldId id="674" r:id="rId17"/>
    <p:sldId id="675" r:id="rId18"/>
    <p:sldId id="556" r:id="rId19"/>
    <p:sldId id="666" r:id="rId20"/>
    <p:sldId id="611" r:id="rId21"/>
    <p:sldId id="640" r:id="rId22"/>
    <p:sldId id="641" r:id="rId23"/>
    <p:sldId id="642" r:id="rId24"/>
    <p:sldId id="643" r:id="rId25"/>
    <p:sldId id="644" r:id="rId26"/>
    <p:sldId id="645" r:id="rId27"/>
    <p:sldId id="646" r:id="rId28"/>
    <p:sldId id="647" r:id="rId29"/>
    <p:sldId id="648" r:id="rId30"/>
    <p:sldId id="649" r:id="rId31"/>
    <p:sldId id="650" r:id="rId32"/>
    <p:sldId id="651" r:id="rId33"/>
    <p:sldId id="652" r:id="rId34"/>
    <p:sldId id="653" r:id="rId35"/>
    <p:sldId id="654" r:id="rId36"/>
    <p:sldId id="655" r:id="rId37"/>
    <p:sldId id="658" r:id="rId38"/>
    <p:sldId id="659" r:id="rId39"/>
    <p:sldId id="660" r:id="rId40"/>
    <p:sldId id="661" r:id="rId41"/>
    <p:sldId id="662" r:id="rId42"/>
    <p:sldId id="663" r:id="rId43"/>
    <p:sldId id="664" r:id="rId44"/>
    <p:sldId id="665" r:id="rId45"/>
  </p:sldIdLst>
  <p:sldSz cx="9144000" cy="6858000" type="screen4x3"/>
  <p:notesSz cx="6858000" cy="9144000"/>
  <p:defaultTextStyle>
    <a:defPPr>
      <a:defRPr lang="en-US"/>
    </a:defPPr>
    <a:lvl1pPr algn="l" rtl="0" eaLnBrk="0" fontAlgn="base" hangingPunct="0">
      <a:spcBef>
        <a:spcPct val="0"/>
      </a:spcBef>
      <a:spcAft>
        <a:spcPct val="0"/>
      </a:spcAft>
      <a:defRPr sz="1200" b="1" kern="1200">
        <a:solidFill>
          <a:srgbClr val="0033CC"/>
        </a:solidFill>
        <a:latin typeface="Arial" charset="0"/>
        <a:ea typeface="ＭＳ Ｐゴシック" charset="0"/>
        <a:cs typeface="ＭＳ Ｐゴシック" charset="0"/>
      </a:defRPr>
    </a:lvl1pPr>
    <a:lvl2pPr marL="457200" algn="l" rtl="0" eaLnBrk="0" fontAlgn="base" hangingPunct="0">
      <a:spcBef>
        <a:spcPct val="0"/>
      </a:spcBef>
      <a:spcAft>
        <a:spcPct val="0"/>
      </a:spcAft>
      <a:defRPr sz="1200" b="1" kern="1200">
        <a:solidFill>
          <a:srgbClr val="0033CC"/>
        </a:solidFill>
        <a:latin typeface="Arial" charset="0"/>
        <a:ea typeface="ＭＳ Ｐゴシック" charset="0"/>
        <a:cs typeface="ＭＳ Ｐゴシック" charset="0"/>
      </a:defRPr>
    </a:lvl2pPr>
    <a:lvl3pPr marL="914400" algn="l" rtl="0" eaLnBrk="0" fontAlgn="base" hangingPunct="0">
      <a:spcBef>
        <a:spcPct val="0"/>
      </a:spcBef>
      <a:spcAft>
        <a:spcPct val="0"/>
      </a:spcAft>
      <a:defRPr sz="1200" b="1" kern="1200">
        <a:solidFill>
          <a:srgbClr val="0033CC"/>
        </a:solidFill>
        <a:latin typeface="Arial" charset="0"/>
        <a:ea typeface="ＭＳ Ｐゴシック" charset="0"/>
        <a:cs typeface="ＭＳ Ｐゴシック" charset="0"/>
      </a:defRPr>
    </a:lvl3pPr>
    <a:lvl4pPr marL="1371600" algn="l" rtl="0" eaLnBrk="0" fontAlgn="base" hangingPunct="0">
      <a:spcBef>
        <a:spcPct val="0"/>
      </a:spcBef>
      <a:spcAft>
        <a:spcPct val="0"/>
      </a:spcAft>
      <a:defRPr sz="1200" b="1" kern="1200">
        <a:solidFill>
          <a:srgbClr val="0033CC"/>
        </a:solidFill>
        <a:latin typeface="Arial" charset="0"/>
        <a:ea typeface="ＭＳ Ｐゴシック" charset="0"/>
        <a:cs typeface="ＭＳ Ｐゴシック" charset="0"/>
      </a:defRPr>
    </a:lvl4pPr>
    <a:lvl5pPr marL="1828800" algn="l" rtl="0" eaLnBrk="0" fontAlgn="base" hangingPunct="0">
      <a:spcBef>
        <a:spcPct val="0"/>
      </a:spcBef>
      <a:spcAft>
        <a:spcPct val="0"/>
      </a:spcAft>
      <a:defRPr sz="1200" b="1" kern="1200">
        <a:solidFill>
          <a:srgbClr val="0033CC"/>
        </a:solidFill>
        <a:latin typeface="Arial" charset="0"/>
        <a:ea typeface="ＭＳ Ｐゴシック" charset="0"/>
        <a:cs typeface="ＭＳ Ｐゴシック" charset="0"/>
      </a:defRPr>
    </a:lvl5pPr>
    <a:lvl6pPr marL="2286000" algn="l" defTabSz="457200" rtl="0" eaLnBrk="1" latinLnBrk="0" hangingPunct="1">
      <a:defRPr sz="1200" b="1" kern="1200">
        <a:solidFill>
          <a:srgbClr val="0033CC"/>
        </a:solidFill>
        <a:latin typeface="Arial" charset="0"/>
        <a:ea typeface="ＭＳ Ｐゴシック" charset="0"/>
        <a:cs typeface="ＭＳ Ｐゴシック" charset="0"/>
      </a:defRPr>
    </a:lvl6pPr>
    <a:lvl7pPr marL="2743200" algn="l" defTabSz="457200" rtl="0" eaLnBrk="1" latinLnBrk="0" hangingPunct="1">
      <a:defRPr sz="1200" b="1" kern="1200">
        <a:solidFill>
          <a:srgbClr val="0033CC"/>
        </a:solidFill>
        <a:latin typeface="Arial" charset="0"/>
        <a:ea typeface="ＭＳ Ｐゴシック" charset="0"/>
        <a:cs typeface="ＭＳ Ｐゴシック" charset="0"/>
      </a:defRPr>
    </a:lvl7pPr>
    <a:lvl8pPr marL="3200400" algn="l" defTabSz="457200" rtl="0" eaLnBrk="1" latinLnBrk="0" hangingPunct="1">
      <a:defRPr sz="1200" b="1" kern="1200">
        <a:solidFill>
          <a:srgbClr val="0033CC"/>
        </a:solidFill>
        <a:latin typeface="Arial" charset="0"/>
        <a:ea typeface="ＭＳ Ｐゴシック" charset="0"/>
        <a:cs typeface="ＭＳ Ｐゴシック" charset="0"/>
      </a:defRPr>
    </a:lvl8pPr>
    <a:lvl9pPr marL="3657600" algn="l" defTabSz="457200" rtl="0" eaLnBrk="1" latinLnBrk="0" hangingPunct="1">
      <a:defRPr sz="1200" b="1" kern="1200">
        <a:solidFill>
          <a:srgbClr val="0033CC"/>
        </a:solidFill>
        <a:latin typeface="Arial" charset="0"/>
        <a:ea typeface="ＭＳ Ｐゴシック" charset="0"/>
        <a:cs typeface="ＭＳ Ｐゴシック"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CC00CC"/>
    <a:srgbClr val="F7F7F7"/>
    <a:srgbClr val="003300"/>
    <a:srgbClr val="0033CC"/>
    <a:srgbClr val="333399"/>
    <a:srgbClr val="FF00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2075" autoAdjust="0"/>
  </p:normalViewPr>
  <p:slideViewPr>
    <p:cSldViewPr showGuides="1">
      <p:cViewPr varScale="1">
        <p:scale>
          <a:sx n="143" d="100"/>
          <a:sy n="143" d="100"/>
        </p:scale>
        <p:origin x="-1184" y="-112"/>
      </p:cViewPr>
      <p:guideLst>
        <p:guide orient="horz" pos="2112"/>
        <p:guide orient="horz" pos="1248"/>
        <p:guide orient="horz" pos="4271"/>
        <p:guide pos="283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46" Type="http://schemas.openxmlformats.org/officeDocument/2006/relationships/notesMaster" Target="notesMasters/notesMaster1.xml"/><Relationship Id="rId47" Type="http://schemas.openxmlformats.org/officeDocument/2006/relationships/printerSettings" Target="printerSettings/printerSettings1.bin"/><Relationship Id="rId48" Type="http://schemas.openxmlformats.org/officeDocument/2006/relationships/presProps" Target="presProps.xml"/><Relationship Id="rId49" Type="http://schemas.openxmlformats.org/officeDocument/2006/relationships/viewProps" Target="viewProps.xml"/><Relationship Id="rId20" Type="http://schemas.openxmlformats.org/officeDocument/2006/relationships/slide" Target="slides/slide9.xml"/><Relationship Id="rId21" Type="http://schemas.openxmlformats.org/officeDocument/2006/relationships/slide" Target="slides/slide10.xml"/><Relationship Id="rId22" Type="http://schemas.openxmlformats.org/officeDocument/2006/relationships/slide" Target="slides/slide11.xml"/><Relationship Id="rId23" Type="http://schemas.openxmlformats.org/officeDocument/2006/relationships/slide" Target="slides/slide12.xml"/><Relationship Id="rId24" Type="http://schemas.openxmlformats.org/officeDocument/2006/relationships/slide" Target="slides/slide13.xml"/><Relationship Id="rId25" Type="http://schemas.openxmlformats.org/officeDocument/2006/relationships/slide" Target="slides/slide14.xml"/><Relationship Id="rId26" Type="http://schemas.openxmlformats.org/officeDocument/2006/relationships/slide" Target="slides/slide15.xml"/><Relationship Id="rId27" Type="http://schemas.openxmlformats.org/officeDocument/2006/relationships/slide" Target="slides/slide16.xml"/><Relationship Id="rId28" Type="http://schemas.openxmlformats.org/officeDocument/2006/relationships/slide" Target="slides/slide17.xml"/><Relationship Id="rId29" Type="http://schemas.openxmlformats.org/officeDocument/2006/relationships/slide" Target="slides/slide18.xml"/><Relationship Id="rId50" Type="http://schemas.openxmlformats.org/officeDocument/2006/relationships/theme" Target="theme/theme1.xml"/><Relationship Id="rId51"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30" Type="http://schemas.openxmlformats.org/officeDocument/2006/relationships/slide" Target="slides/slide19.xml"/><Relationship Id="rId31" Type="http://schemas.openxmlformats.org/officeDocument/2006/relationships/slide" Target="slides/slide20.xml"/><Relationship Id="rId32" Type="http://schemas.openxmlformats.org/officeDocument/2006/relationships/slide" Target="slides/slide21.xml"/><Relationship Id="rId9" Type="http://schemas.openxmlformats.org/officeDocument/2006/relationships/slideMaster" Target="slideMasters/slideMaster9.xml"/><Relationship Id="rId6" Type="http://schemas.openxmlformats.org/officeDocument/2006/relationships/slideMaster" Target="slideMasters/slideMaster6.xml"/><Relationship Id="rId7" Type="http://schemas.openxmlformats.org/officeDocument/2006/relationships/slideMaster" Target="slideMasters/slideMaster7.xml"/><Relationship Id="rId8" Type="http://schemas.openxmlformats.org/officeDocument/2006/relationships/slideMaster" Target="slideMasters/slideMaster8.xml"/><Relationship Id="rId33" Type="http://schemas.openxmlformats.org/officeDocument/2006/relationships/slide" Target="slides/slide22.xml"/><Relationship Id="rId34" Type="http://schemas.openxmlformats.org/officeDocument/2006/relationships/slide" Target="slides/slide23.xml"/><Relationship Id="rId35" Type="http://schemas.openxmlformats.org/officeDocument/2006/relationships/slide" Target="slides/slide24.xml"/><Relationship Id="rId36" Type="http://schemas.openxmlformats.org/officeDocument/2006/relationships/slide" Target="slides/slide25.xml"/><Relationship Id="rId10" Type="http://schemas.openxmlformats.org/officeDocument/2006/relationships/slideMaster" Target="slideMasters/slideMaster10.xml"/><Relationship Id="rId11" Type="http://schemas.openxmlformats.org/officeDocument/2006/relationships/slideMaster" Target="slideMasters/slideMaster11.xml"/><Relationship Id="rId12" Type="http://schemas.openxmlformats.org/officeDocument/2006/relationships/slide" Target="slides/slide1.xml"/><Relationship Id="rId13" Type="http://schemas.openxmlformats.org/officeDocument/2006/relationships/slide" Target="slides/slide2.xml"/><Relationship Id="rId14" Type="http://schemas.openxmlformats.org/officeDocument/2006/relationships/slide" Target="slides/slide3.xml"/><Relationship Id="rId15" Type="http://schemas.openxmlformats.org/officeDocument/2006/relationships/slide" Target="slides/slide4.xml"/><Relationship Id="rId16" Type="http://schemas.openxmlformats.org/officeDocument/2006/relationships/slide" Target="slides/slide5.xml"/><Relationship Id="rId17" Type="http://schemas.openxmlformats.org/officeDocument/2006/relationships/slide" Target="slides/slide6.xml"/><Relationship Id="rId18" Type="http://schemas.openxmlformats.org/officeDocument/2006/relationships/slide" Target="slides/slide7.xml"/><Relationship Id="rId19" Type="http://schemas.openxmlformats.org/officeDocument/2006/relationships/slide" Target="slides/slide8.xml"/><Relationship Id="rId37" Type="http://schemas.openxmlformats.org/officeDocument/2006/relationships/slide" Target="slides/slide26.xml"/><Relationship Id="rId38" Type="http://schemas.openxmlformats.org/officeDocument/2006/relationships/slide" Target="slides/slide27.xml"/><Relationship Id="rId39" Type="http://schemas.openxmlformats.org/officeDocument/2006/relationships/slide" Target="slides/slide28.xml"/><Relationship Id="rId40" Type="http://schemas.openxmlformats.org/officeDocument/2006/relationships/slide" Target="slides/slide29.xml"/><Relationship Id="rId41" Type="http://schemas.openxmlformats.org/officeDocument/2006/relationships/slide" Target="slides/slide30.xml"/><Relationship Id="rId42" Type="http://schemas.openxmlformats.org/officeDocument/2006/relationships/slide" Target="slides/slide31.xml"/><Relationship Id="rId43" Type="http://schemas.openxmlformats.org/officeDocument/2006/relationships/slide" Target="slides/slide32.xml"/><Relationship Id="rId44" Type="http://schemas.openxmlformats.org/officeDocument/2006/relationships/slide" Target="slides/slide33.xml"/><Relationship Id="rId4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841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eaLnBrk="1" hangingPunct="1">
              <a:defRPr b="0">
                <a:solidFill>
                  <a:schemeClr val="tx1"/>
                </a:solidFill>
                <a:cs typeface="+mn-cs"/>
              </a:defRPr>
            </a:lvl1pPr>
          </a:lstStyle>
          <a:p>
            <a:pPr>
              <a:defRPr/>
            </a:pPr>
            <a:endParaRPr lang="en-US"/>
          </a:p>
        </p:txBody>
      </p:sp>
      <p:sp>
        <p:nvSpPr>
          <p:cNvPr id="188419"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algn="r" eaLnBrk="1" hangingPunct="1">
              <a:defRPr b="0">
                <a:solidFill>
                  <a:schemeClr val="tx1"/>
                </a:solidFill>
                <a:cs typeface="+mn-cs"/>
              </a:defRPr>
            </a:lvl1pPr>
          </a:lstStyle>
          <a:p>
            <a:pPr>
              <a:defRPr/>
            </a:pPr>
            <a:endParaRPr lang="en-US"/>
          </a:p>
        </p:txBody>
      </p:sp>
      <p:sp>
        <p:nvSpPr>
          <p:cNvPr id="18842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sp>
      <p:sp>
        <p:nvSpPr>
          <p:cNvPr id="188421"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88422"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b" anchorCtr="0" compatLnSpc="1">
            <a:prstTxWarp prst="textNoShape">
              <a:avLst/>
            </a:prstTxWarp>
          </a:bodyPr>
          <a:lstStyle>
            <a:lvl1pPr eaLnBrk="1" hangingPunct="1">
              <a:defRPr b="0">
                <a:solidFill>
                  <a:schemeClr val="tx1"/>
                </a:solidFill>
                <a:cs typeface="+mn-cs"/>
              </a:defRPr>
            </a:lvl1pPr>
          </a:lstStyle>
          <a:p>
            <a:pPr>
              <a:defRPr/>
            </a:pPr>
            <a:endParaRPr lang="en-US"/>
          </a:p>
        </p:txBody>
      </p:sp>
      <p:sp>
        <p:nvSpPr>
          <p:cNvPr id="188423"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b" anchorCtr="0" compatLnSpc="1">
            <a:prstTxWarp prst="textNoShape">
              <a:avLst/>
            </a:prstTxWarp>
          </a:bodyPr>
          <a:lstStyle>
            <a:lvl1pPr algn="r" eaLnBrk="1" hangingPunct="1">
              <a:defRPr b="0">
                <a:solidFill>
                  <a:schemeClr val="tx1"/>
                </a:solidFill>
                <a:cs typeface="+mn-cs"/>
              </a:defRPr>
            </a:lvl1pPr>
          </a:lstStyle>
          <a:p>
            <a:pPr>
              <a:defRPr/>
            </a:pPr>
            <a:fld id="{B1C4435F-279F-A54F-AD69-42E669CC9492}" type="slidenum">
              <a:rPr lang="en-US"/>
              <a:pPr>
                <a:defRPr/>
              </a:pPr>
              <a:t>‹#›</a:t>
            </a:fld>
            <a:endParaRPr lang="en-US"/>
          </a:p>
        </p:txBody>
      </p:sp>
    </p:spTree>
    <p:extLst>
      <p:ext uri="{BB962C8B-B14F-4D97-AF65-F5344CB8AC3E}">
        <p14:creationId xmlns:p14="http://schemas.microsoft.com/office/powerpoint/2010/main" val="174482723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p:txBody>
          <a:bodyPr/>
          <a:lstStyle/>
          <a:p>
            <a:pPr>
              <a:defRPr/>
            </a:pPr>
            <a:fld id="{BA8DC643-3D52-814B-A89A-0B9C3502A2E0}" type="slidenum">
              <a:rPr lang="en-US">
                <a:solidFill>
                  <a:srgbClr val="000000"/>
                </a:solidFill>
                <a:cs typeface="Times New Roman" pitchFamily="18" charset="0"/>
              </a:rPr>
              <a:pPr>
                <a:defRPr/>
              </a:pPr>
              <a:t>5</a:t>
            </a:fld>
            <a:endParaRPr lang="en-US">
              <a:solidFill>
                <a:srgbClr val="000000"/>
              </a:solidFill>
              <a:cs typeface="Times New Roman" pitchFamily="18" charset="0"/>
            </a:endParaRPr>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xfrm>
            <a:off x="914400" y="4343400"/>
            <a:ext cx="5029200" cy="4114800"/>
          </a:xfrm>
          <a:ln/>
        </p:spPr>
        <p:txBody>
          <a:bodyPr/>
          <a:lstStyle/>
          <a:p>
            <a:pPr eaLnBrk="1" hangingPunct="1">
              <a:defRPr/>
            </a:pPr>
            <a:r>
              <a:rPr lang="en-US" dirty="0" smtClean="0"/>
              <a:t>We never compute these matrices but operate on them by using the tangent linear model (G) and the </a:t>
            </a:r>
            <a:r>
              <a:rPr lang="en-US" dirty="0" err="1" smtClean="0"/>
              <a:t>adjoint</a:t>
            </a:r>
            <a:r>
              <a:rPr lang="en-US" dirty="0" smtClean="0"/>
              <a:t> model (G^T).  </a:t>
            </a:r>
          </a:p>
          <a:p>
            <a:pPr eaLnBrk="1" hangingPunct="1">
              <a:defRPr/>
            </a:pPr>
            <a:endParaRPr lang="en-US" dirty="0" smtClean="0">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p:txBody>
          <a:bodyPr/>
          <a:lstStyle/>
          <a:p>
            <a:pPr>
              <a:defRPr/>
            </a:pPr>
            <a:fld id="{525FAF76-B89B-3248-AEAE-16FBE045D782}" type="slidenum">
              <a:rPr lang="en-US">
                <a:solidFill>
                  <a:srgbClr val="000000"/>
                </a:solidFill>
                <a:cs typeface="Times New Roman" pitchFamily="18" charset="0"/>
              </a:rPr>
              <a:pPr>
                <a:defRPr/>
              </a:pPr>
              <a:t>6</a:t>
            </a:fld>
            <a:endParaRPr lang="en-US">
              <a:solidFill>
                <a:srgbClr val="000000"/>
              </a:solidFill>
              <a:cs typeface="Times New Roman" pitchFamily="18" charset="0"/>
            </a:endParaRPr>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xfrm>
            <a:off x="914400" y="4343400"/>
            <a:ext cx="5029200" cy="4114800"/>
          </a:xfrm>
          <a:ln/>
        </p:spPr>
        <p:txBody>
          <a:bodyPr/>
          <a:lstStyle/>
          <a:p>
            <a:pPr eaLnBrk="1" hangingPunct="1">
              <a:defRPr/>
            </a:pPr>
            <a:endParaRPr lang="en-US" smtClean="0">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p:txBody>
          <a:bodyPr/>
          <a:lstStyle/>
          <a:p>
            <a:pPr>
              <a:defRPr/>
            </a:pPr>
            <a:fld id="{7652D94C-E74D-4541-8A74-04EEE06AAB8D}" type="slidenum">
              <a:rPr lang="en-US">
                <a:solidFill>
                  <a:srgbClr val="000000"/>
                </a:solidFill>
                <a:cs typeface="Times New Roman" pitchFamily="18" charset="0"/>
              </a:rPr>
              <a:pPr>
                <a:defRPr/>
              </a:pPr>
              <a:t>7</a:t>
            </a:fld>
            <a:endParaRPr lang="en-US">
              <a:solidFill>
                <a:srgbClr val="000000"/>
              </a:solidFill>
              <a:cs typeface="Times New Roman" pitchFamily="18" charset="0"/>
            </a:endParaRPr>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xfrm>
            <a:off x="914400" y="4343400"/>
            <a:ext cx="5029200" cy="4114800"/>
          </a:xfrm>
          <a:ln/>
        </p:spPr>
        <p:txBody>
          <a:bodyPr/>
          <a:lstStyle/>
          <a:p>
            <a:pPr eaLnBrk="1" hangingPunct="1">
              <a:defRPr/>
            </a:pPr>
            <a:endParaRPr lang="en-US" smtClean="0">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themeOverride" Target="../theme/themeOverride1.xml"/><Relationship Id="rId2"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22786D1-5E85-B341-9FAC-2CFEC7A5F5BB}" type="slidenum">
              <a:rPr lang="en-US"/>
              <a:pPr>
                <a:defRPr/>
              </a:pPr>
              <a:t>‹#›</a:t>
            </a:fld>
            <a:endParaRPr lang="en-US"/>
          </a:p>
        </p:txBody>
      </p:sp>
    </p:spTree>
    <p:extLst>
      <p:ext uri="{BB962C8B-B14F-4D97-AF65-F5344CB8AC3E}">
        <p14:creationId xmlns:p14="http://schemas.microsoft.com/office/powerpoint/2010/main" val="6803470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504B950-3EC7-B043-A854-3FA9C8F548C2}" type="slidenum">
              <a:rPr lang="en-US"/>
              <a:pPr>
                <a:defRPr/>
              </a:pPr>
              <a:t>‹#›</a:t>
            </a:fld>
            <a:endParaRPr lang="en-US"/>
          </a:p>
        </p:txBody>
      </p:sp>
    </p:spTree>
    <p:extLst>
      <p:ext uri="{BB962C8B-B14F-4D97-AF65-F5344CB8AC3E}">
        <p14:creationId xmlns:p14="http://schemas.microsoft.com/office/powerpoint/2010/main" val="3323214601"/>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fld id="{7333387A-7F5E-3A4E-B806-A022E5E9AF4D}" type="datetimeFigureOut">
              <a:rPr lang="en-US"/>
              <a:pPr/>
              <a:t>4/23/16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lvl1pPr>
              <a:defRPr/>
            </a:lvl1pPr>
          </a:lstStyle>
          <a:p>
            <a:fld id="{295B3088-1AC4-FB40-B641-B0D753FDF1DA}" type="slidenum">
              <a:rPr lang="en-US"/>
              <a:pPr/>
              <a:t>‹#›</a:t>
            </a:fld>
            <a:endParaRPr lang="en-US"/>
          </a:p>
        </p:txBody>
      </p:sp>
    </p:spTree>
    <p:extLst>
      <p:ext uri="{BB962C8B-B14F-4D97-AF65-F5344CB8AC3E}">
        <p14:creationId xmlns:p14="http://schemas.microsoft.com/office/powerpoint/2010/main" val="829964240"/>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7E0218D6-E1F4-F14F-8582-7D65C7049BA5}" type="datetimeFigureOut">
              <a:rPr lang="en-US"/>
              <a:pPr/>
              <a:t>4/23/16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lvl1pPr>
              <a:defRPr/>
            </a:lvl1pPr>
          </a:lstStyle>
          <a:p>
            <a:fld id="{A9B797D2-1B77-3241-8695-78C6A38A42A2}" type="slidenum">
              <a:rPr lang="en-US"/>
              <a:pPr/>
              <a:t>‹#›</a:t>
            </a:fld>
            <a:endParaRPr lang="en-US"/>
          </a:p>
        </p:txBody>
      </p:sp>
    </p:spTree>
    <p:extLst>
      <p:ext uri="{BB962C8B-B14F-4D97-AF65-F5344CB8AC3E}">
        <p14:creationId xmlns:p14="http://schemas.microsoft.com/office/powerpoint/2010/main" val="950384532"/>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475E7775-8089-5F44-AB36-1EC833DB2E13}" type="datetimeFigureOut">
              <a:rPr lang="en-US"/>
              <a:pPr/>
              <a:t>4/23/16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lvl1pPr>
              <a:defRPr/>
            </a:lvl1pPr>
          </a:lstStyle>
          <a:p>
            <a:fld id="{56831E4B-A52C-2F4E-B6EA-AD76EB6190C3}" type="slidenum">
              <a:rPr lang="en-US"/>
              <a:pPr/>
              <a:t>‹#›</a:t>
            </a:fld>
            <a:endParaRPr lang="en-US"/>
          </a:p>
        </p:txBody>
      </p:sp>
    </p:spTree>
    <p:extLst>
      <p:ext uri="{BB962C8B-B14F-4D97-AF65-F5344CB8AC3E}">
        <p14:creationId xmlns:p14="http://schemas.microsoft.com/office/powerpoint/2010/main" val="926808396"/>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fld id="{A1577492-1405-0B4D-80CC-6FCFAABA953D}" type="datetimeFigureOut">
              <a:rPr lang="en-US"/>
              <a:pPr/>
              <a:t>4/23/16</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latin typeface="Calibri"/>
            </a:endParaRPr>
          </a:p>
        </p:txBody>
      </p:sp>
      <p:sp>
        <p:nvSpPr>
          <p:cNvPr id="7" name="Slide Number Placeholder 5"/>
          <p:cNvSpPr>
            <a:spLocks noGrp="1"/>
          </p:cNvSpPr>
          <p:nvPr>
            <p:ph type="sldNum" sz="quarter" idx="12"/>
          </p:nvPr>
        </p:nvSpPr>
        <p:spPr/>
        <p:txBody>
          <a:bodyPr/>
          <a:lstStyle>
            <a:lvl1pPr>
              <a:defRPr/>
            </a:lvl1pPr>
          </a:lstStyle>
          <a:p>
            <a:fld id="{28AC98B7-0E2F-FA42-9FB8-D80FED921685}" type="slidenum">
              <a:rPr lang="en-US"/>
              <a:pPr/>
              <a:t>‹#›</a:t>
            </a:fld>
            <a:endParaRPr lang="en-US"/>
          </a:p>
        </p:txBody>
      </p:sp>
    </p:spTree>
    <p:extLst>
      <p:ext uri="{BB962C8B-B14F-4D97-AF65-F5344CB8AC3E}">
        <p14:creationId xmlns:p14="http://schemas.microsoft.com/office/powerpoint/2010/main" val="1029650233"/>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fld id="{735A5E0E-73DA-334D-88D9-BB1A1519533A}" type="datetimeFigureOut">
              <a:rPr lang="en-US"/>
              <a:pPr/>
              <a:t>4/23/16</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latin typeface="Calibri"/>
            </a:endParaRPr>
          </a:p>
        </p:txBody>
      </p:sp>
      <p:sp>
        <p:nvSpPr>
          <p:cNvPr id="9" name="Slide Number Placeholder 5"/>
          <p:cNvSpPr>
            <a:spLocks noGrp="1"/>
          </p:cNvSpPr>
          <p:nvPr>
            <p:ph type="sldNum" sz="quarter" idx="12"/>
          </p:nvPr>
        </p:nvSpPr>
        <p:spPr/>
        <p:txBody>
          <a:bodyPr/>
          <a:lstStyle>
            <a:lvl1pPr>
              <a:defRPr/>
            </a:lvl1pPr>
          </a:lstStyle>
          <a:p>
            <a:fld id="{B556485D-B724-6E4C-92E5-C8A7D86EB548}" type="slidenum">
              <a:rPr lang="en-US"/>
              <a:pPr/>
              <a:t>‹#›</a:t>
            </a:fld>
            <a:endParaRPr lang="en-US"/>
          </a:p>
        </p:txBody>
      </p:sp>
    </p:spTree>
    <p:extLst>
      <p:ext uri="{BB962C8B-B14F-4D97-AF65-F5344CB8AC3E}">
        <p14:creationId xmlns:p14="http://schemas.microsoft.com/office/powerpoint/2010/main" val="1746717706"/>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fld id="{01BD29D9-B681-C44B-BE33-20FC7059EF9E}" type="datetimeFigureOut">
              <a:rPr lang="en-US"/>
              <a:pPr/>
              <a:t>4/23/16</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latin typeface="Calibri"/>
            </a:endParaRPr>
          </a:p>
        </p:txBody>
      </p:sp>
      <p:sp>
        <p:nvSpPr>
          <p:cNvPr id="5" name="Slide Number Placeholder 5"/>
          <p:cNvSpPr>
            <a:spLocks noGrp="1"/>
          </p:cNvSpPr>
          <p:nvPr>
            <p:ph type="sldNum" sz="quarter" idx="12"/>
          </p:nvPr>
        </p:nvSpPr>
        <p:spPr/>
        <p:txBody>
          <a:bodyPr/>
          <a:lstStyle>
            <a:lvl1pPr>
              <a:defRPr/>
            </a:lvl1pPr>
          </a:lstStyle>
          <a:p>
            <a:fld id="{32A94DF5-1B2A-0749-A2BF-15DFBA5A55E7}" type="slidenum">
              <a:rPr lang="en-US"/>
              <a:pPr/>
              <a:t>‹#›</a:t>
            </a:fld>
            <a:endParaRPr lang="en-US"/>
          </a:p>
        </p:txBody>
      </p:sp>
    </p:spTree>
    <p:extLst>
      <p:ext uri="{BB962C8B-B14F-4D97-AF65-F5344CB8AC3E}">
        <p14:creationId xmlns:p14="http://schemas.microsoft.com/office/powerpoint/2010/main" val="2645418343"/>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fld id="{0E6C0639-9116-AB42-A382-BC89C0A2EC98}" type="datetimeFigureOut">
              <a:rPr lang="en-US"/>
              <a:pPr/>
              <a:t>4/23/16</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latin typeface="Calibri"/>
            </a:endParaRPr>
          </a:p>
        </p:txBody>
      </p:sp>
      <p:sp>
        <p:nvSpPr>
          <p:cNvPr id="4" name="Slide Number Placeholder 5"/>
          <p:cNvSpPr>
            <a:spLocks noGrp="1"/>
          </p:cNvSpPr>
          <p:nvPr>
            <p:ph type="sldNum" sz="quarter" idx="12"/>
          </p:nvPr>
        </p:nvSpPr>
        <p:spPr/>
        <p:txBody>
          <a:bodyPr/>
          <a:lstStyle>
            <a:lvl1pPr>
              <a:defRPr/>
            </a:lvl1pPr>
          </a:lstStyle>
          <a:p>
            <a:fld id="{4CC36ACB-0146-8B43-8208-431FC1FE4CC9}" type="slidenum">
              <a:rPr lang="en-US"/>
              <a:pPr/>
              <a:t>‹#›</a:t>
            </a:fld>
            <a:endParaRPr lang="en-US"/>
          </a:p>
        </p:txBody>
      </p:sp>
    </p:spTree>
    <p:extLst>
      <p:ext uri="{BB962C8B-B14F-4D97-AF65-F5344CB8AC3E}">
        <p14:creationId xmlns:p14="http://schemas.microsoft.com/office/powerpoint/2010/main" val="6274294"/>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fld id="{AE12D755-CFBE-A246-A199-9F20A9045686}" type="datetimeFigureOut">
              <a:rPr lang="en-US"/>
              <a:pPr/>
              <a:t>4/23/16</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latin typeface="Calibri"/>
            </a:endParaRPr>
          </a:p>
        </p:txBody>
      </p:sp>
      <p:sp>
        <p:nvSpPr>
          <p:cNvPr id="7" name="Slide Number Placeholder 5"/>
          <p:cNvSpPr>
            <a:spLocks noGrp="1"/>
          </p:cNvSpPr>
          <p:nvPr>
            <p:ph type="sldNum" sz="quarter" idx="12"/>
          </p:nvPr>
        </p:nvSpPr>
        <p:spPr/>
        <p:txBody>
          <a:bodyPr/>
          <a:lstStyle>
            <a:lvl1pPr>
              <a:defRPr/>
            </a:lvl1pPr>
          </a:lstStyle>
          <a:p>
            <a:fld id="{BF102028-3EBB-9D49-BF48-F7AEE89E95D9}" type="slidenum">
              <a:rPr lang="en-US"/>
              <a:pPr/>
              <a:t>‹#›</a:t>
            </a:fld>
            <a:endParaRPr lang="en-US"/>
          </a:p>
        </p:txBody>
      </p:sp>
    </p:spTree>
    <p:extLst>
      <p:ext uri="{BB962C8B-B14F-4D97-AF65-F5344CB8AC3E}">
        <p14:creationId xmlns:p14="http://schemas.microsoft.com/office/powerpoint/2010/main" val="29485126"/>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fld id="{926B2105-14A8-7044-8DC4-0DE5736A7CDA}" type="datetimeFigureOut">
              <a:rPr lang="en-US"/>
              <a:pPr/>
              <a:t>4/23/16</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latin typeface="Calibri"/>
            </a:endParaRPr>
          </a:p>
        </p:txBody>
      </p:sp>
      <p:sp>
        <p:nvSpPr>
          <p:cNvPr id="7" name="Slide Number Placeholder 5"/>
          <p:cNvSpPr>
            <a:spLocks noGrp="1"/>
          </p:cNvSpPr>
          <p:nvPr>
            <p:ph type="sldNum" sz="quarter" idx="12"/>
          </p:nvPr>
        </p:nvSpPr>
        <p:spPr/>
        <p:txBody>
          <a:bodyPr/>
          <a:lstStyle>
            <a:lvl1pPr>
              <a:defRPr/>
            </a:lvl1pPr>
          </a:lstStyle>
          <a:p>
            <a:fld id="{440181D8-9612-6147-8697-89E4AABDD252}" type="slidenum">
              <a:rPr lang="en-US"/>
              <a:pPr/>
              <a:t>‹#›</a:t>
            </a:fld>
            <a:endParaRPr lang="en-US"/>
          </a:p>
        </p:txBody>
      </p:sp>
    </p:spTree>
    <p:extLst>
      <p:ext uri="{BB962C8B-B14F-4D97-AF65-F5344CB8AC3E}">
        <p14:creationId xmlns:p14="http://schemas.microsoft.com/office/powerpoint/2010/main" val="3728471052"/>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82C2FB05-AE98-C648-A991-56D656D3AE26}" type="datetimeFigureOut">
              <a:rPr lang="en-US"/>
              <a:pPr/>
              <a:t>4/23/16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lvl1pPr>
              <a:defRPr/>
            </a:lvl1pPr>
          </a:lstStyle>
          <a:p>
            <a:fld id="{596324EC-34B3-AE43-9A61-EB6FEBD70616}" type="slidenum">
              <a:rPr lang="en-US"/>
              <a:pPr/>
              <a:t>‹#›</a:t>
            </a:fld>
            <a:endParaRPr lang="en-US"/>
          </a:p>
        </p:txBody>
      </p:sp>
    </p:spTree>
    <p:extLst>
      <p:ext uri="{BB962C8B-B14F-4D97-AF65-F5344CB8AC3E}">
        <p14:creationId xmlns:p14="http://schemas.microsoft.com/office/powerpoint/2010/main" val="27965928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1A52F5B-563D-CA4F-B94A-F686162638C1}" type="slidenum">
              <a:rPr lang="en-US"/>
              <a:pPr>
                <a:defRPr/>
              </a:pPr>
              <a:t>‹#›</a:t>
            </a:fld>
            <a:endParaRPr lang="en-US"/>
          </a:p>
        </p:txBody>
      </p:sp>
    </p:spTree>
    <p:extLst>
      <p:ext uri="{BB962C8B-B14F-4D97-AF65-F5344CB8AC3E}">
        <p14:creationId xmlns:p14="http://schemas.microsoft.com/office/powerpoint/2010/main" val="593394591"/>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0EDEC62B-8F76-454B-9B76-5C03AD5DC41B}" type="datetimeFigureOut">
              <a:rPr lang="en-US"/>
              <a:pPr/>
              <a:t>4/23/16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lvl1pPr>
              <a:defRPr/>
            </a:lvl1pPr>
          </a:lstStyle>
          <a:p>
            <a:fld id="{F8D45730-5064-A34A-AD11-425BDDA70A6F}" type="slidenum">
              <a:rPr lang="en-US"/>
              <a:pPr/>
              <a:t>‹#›</a:t>
            </a:fld>
            <a:endParaRPr lang="en-US"/>
          </a:p>
        </p:txBody>
      </p:sp>
    </p:spTree>
    <p:extLst>
      <p:ext uri="{BB962C8B-B14F-4D97-AF65-F5344CB8AC3E}">
        <p14:creationId xmlns:p14="http://schemas.microsoft.com/office/powerpoint/2010/main" val="1562250902"/>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F741F07-75F8-4507-84FE-E1BA44D91839}" type="datetimeFigureOut">
              <a:rPr lang="en-US" smtClean="0">
                <a:solidFill>
                  <a:prstClr val="black">
                    <a:tint val="75000"/>
                  </a:prstClr>
                </a:solidFill>
                <a:latin typeface="Calibri"/>
              </a:rPr>
              <a:pPr/>
              <a:t>4/23/16</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A90D9411-6814-4EB9-948C-C16096B8E2F0}"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F741F07-75F8-4507-84FE-E1BA44D91839}" type="datetimeFigureOut">
              <a:rPr lang="en-US" smtClean="0">
                <a:solidFill>
                  <a:prstClr val="black">
                    <a:tint val="75000"/>
                  </a:prstClr>
                </a:solidFill>
                <a:latin typeface="Calibri"/>
              </a:rPr>
              <a:pPr/>
              <a:t>4/23/16</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A90D9411-6814-4EB9-948C-C16096B8E2F0}"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F741F07-75F8-4507-84FE-E1BA44D91839}" type="datetimeFigureOut">
              <a:rPr lang="en-US" smtClean="0">
                <a:solidFill>
                  <a:prstClr val="black">
                    <a:tint val="75000"/>
                  </a:prstClr>
                </a:solidFill>
                <a:latin typeface="Calibri"/>
              </a:rPr>
              <a:pPr/>
              <a:t>4/23/16</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A90D9411-6814-4EB9-948C-C16096B8E2F0}"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F741F07-75F8-4507-84FE-E1BA44D91839}" type="datetimeFigureOut">
              <a:rPr lang="en-US" smtClean="0">
                <a:solidFill>
                  <a:prstClr val="black">
                    <a:tint val="75000"/>
                  </a:prstClr>
                </a:solidFill>
                <a:latin typeface="Calibri"/>
              </a:rPr>
              <a:pPr/>
              <a:t>4/23/16</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A90D9411-6814-4EB9-948C-C16096B8E2F0}"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F741F07-75F8-4507-84FE-E1BA44D91839}" type="datetimeFigureOut">
              <a:rPr lang="en-US" smtClean="0">
                <a:solidFill>
                  <a:prstClr val="black">
                    <a:tint val="75000"/>
                  </a:prstClr>
                </a:solidFill>
                <a:latin typeface="Calibri"/>
              </a:rPr>
              <a:pPr/>
              <a:t>4/23/16</a:t>
            </a:fld>
            <a:endParaRPr lang="en-US">
              <a:solidFill>
                <a:prstClr val="black">
                  <a:tint val="75000"/>
                </a:prstClr>
              </a:solidFill>
              <a:latin typeface="Calibri"/>
            </a:endParaRPr>
          </a:p>
        </p:txBody>
      </p:sp>
      <p:sp>
        <p:nvSpPr>
          <p:cNvPr id="8" name="Footer Placeholder 7"/>
          <p:cNvSpPr>
            <a:spLocks noGrp="1"/>
          </p:cNvSpPr>
          <p:nvPr>
            <p:ph type="ftr" sz="quarter" idx="11"/>
          </p:nvPr>
        </p:nvSpPr>
        <p:spPr/>
        <p:txBody>
          <a:bodyPr/>
          <a:lstStyle/>
          <a:p>
            <a:endParaRPr lang="en-US">
              <a:solidFill>
                <a:prstClr val="black">
                  <a:tint val="75000"/>
                </a:prstClr>
              </a:solidFill>
              <a:latin typeface="Calibri"/>
            </a:endParaRPr>
          </a:p>
        </p:txBody>
      </p:sp>
      <p:sp>
        <p:nvSpPr>
          <p:cNvPr id="9" name="Slide Number Placeholder 8"/>
          <p:cNvSpPr>
            <a:spLocks noGrp="1"/>
          </p:cNvSpPr>
          <p:nvPr>
            <p:ph type="sldNum" sz="quarter" idx="12"/>
          </p:nvPr>
        </p:nvSpPr>
        <p:spPr/>
        <p:txBody>
          <a:bodyPr/>
          <a:lstStyle/>
          <a:p>
            <a:fld id="{A90D9411-6814-4EB9-948C-C16096B8E2F0}"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F741F07-75F8-4507-84FE-E1BA44D91839}" type="datetimeFigureOut">
              <a:rPr lang="en-US" smtClean="0">
                <a:solidFill>
                  <a:prstClr val="black">
                    <a:tint val="75000"/>
                  </a:prstClr>
                </a:solidFill>
                <a:latin typeface="Calibri"/>
              </a:rPr>
              <a:pPr/>
              <a:t>4/23/16</a:t>
            </a:fld>
            <a:endParaRPr lang="en-US">
              <a:solidFill>
                <a:prstClr val="black">
                  <a:tint val="75000"/>
                </a:prstClr>
              </a:solidFill>
              <a:latin typeface="Calibri"/>
            </a:endParaRPr>
          </a:p>
        </p:txBody>
      </p:sp>
      <p:sp>
        <p:nvSpPr>
          <p:cNvPr id="4" name="Footer Placeholder 3"/>
          <p:cNvSpPr>
            <a:spLocks noGrp="1"/>
          </p:cNvSpPr>
          <p:nvPr>
            <p:ph type="ftr" sz="quarter" idx="11"/>
          </p:nvPr>
        </p:nvSpPr>
        <p:spPr/>
        <p:txBody>
          <a:bodyPr/>
          <a:lstStyle/>
          <a:p>
            <a:endParaRPr lang="en-US">
              <a:solidFill>
                <a:prstClr val="black">
                  <a:tint val="75000"/>
                </a:prstClr>
              </a:solidFill>
              <a:latin typeface="Calibri"/>
            </a:endParaRPr>
          </a:p>
        </p:txBody>
      </p:sp>
      <p:sp>
        <p:nvSpPr>
          <p:cNvPr id="5" name="Slide Number Placeholder 4"/>
          <p:cNvSpPr>
            <a:spLocks noGrp="1"/>
          </p:cNvSpPr>
          <p:nvPr>
            <p:ph type="sldNum" sz="quarter" idx="12"/>
          </p:nvPr>
        </p:nvSpPr>
        <p:spPr/>
        <p:txBody>
          <a:bodyPr/>
          <a:lstStyle/>
          <a:p>
            <a:fld id="{A90D9411-6814-4EB9-948C-C16096B8E2F0}"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F741F07-75F8-4507-84FE-E1BA44D91839}" type="datetimeFigureOut">
              <a:rPr lang="en-US" smtClean="0">
                <a:solidFill>
                  <a:prstClr val="black">
                    <a:tint val="75000"/>
                  </a:prstClr>
                </a:solidFill>
                <a:latin typeface="Calibri"/>
              </a:rPr>
              <a:pPr/>
              <a:t>4/23/16</a:t>
            </a:fld>
            <a:endParaRPr lang="en-US">
              <a:solidFill>
                <a:prstClr val="black">
                  <a:tint val="75000"/>
                </a:prstClr>
              </a:solidFill>
              <a:latin typeface="Calibri"/>
            </a:endParaRPr>
          </a:p>
        </p:txBody>
      </p:sp>
      <p:sp>
        <p:nvSpPr>
          <p:cNvPr id="3" name="Footer Placeholder 2"/>
          <p:cNvSpPr>
            <a:spLocks noGrp="1"/>
          </p:cNvSpPr>
          <p:nvPr>
            <p:ph type="ftr" sz="quarter" idx="11"/>
          </p:nvPr>
        </p:nvSpPr>
        <p:spPr/>
        <p:txBody>
          <a:bodyPr/>
          <a:lstStyle/>
          <a:p>
            <a:endParaRPr lang="en-US">
              <a:solidFill>
                <a:prstClr val="black">
                  <a:tint val="75000"/>
                </a:prstClr>
              </a:solidFill>
              <a:latin typeface="Calibri"/>
            </a:endParaRPr>
          </a:p>
        </p:txBody>
      </p:sp>
      <p:sp>
        <p:nvSpPr>
          <p:cNvPr id="4" name="Slide Number Placeholder 3"/>
          <p:cNvSpPr>
            <a:spLocks noGrp="1"/>
          </p:cNvSpPr>
          <p:nvPr>
            <p:ph type="sldNum" sz="quarter" idx="12"/>
          </p:nvPr>
        </p:nvSpPr>
        <p:spPr/>
        <p:txBody>
          <a:bodyPr/>
          <a:lstStyle/>
          <a:p>
            <a:fld id="{A90D9411-6814-4EB9-948C-C16096B8E2F0}"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F741F07-75F8-4507-84FE-E1BA44D91839}" type="datetimeFigureOut">
              <a:rPr lang="en-US" smtClean="0">
                <a:solidFill>
                  <a:prstClr val="black">
                    <a:tint val="75000"/>
                  </a:prstClr>
                </a:solidFill>
                <a:latin typeface="Calibri"/>
              </a:rPr>
              <a:pPr/>
              <a:t>4/23/16</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A90D9411-6814-4EB9-948C-C16096B8E2F0}"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F741F07-75F8-4507-84FE-E1BA44D91839}" type="datetimeFigureOut">
              <a:rPr lang="en-US" smtClean="0">
                <a:solidFill>
                  <a:prstClr val="black">
                    <a:tint val="75000"/>
                  </a:prstClr>
                </a:solidFill>
                <a:latin typeface="Calibri"/>
              </a:rPr>
              <a:pPr/>
              <a:t>4/23/16</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A90D9411-6814-4EB9-948C-C16096B8E2F0}"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Freeform 4"/>
          <p:cNvSpPr>
            <a:spLocks/>
          </p:cNvSpPr>
          <p:nvPr/>
        </p:nvSpPr>
        <p:spPr bwMode="auto">
          <a:xfrm>
            <a:off x="285750" y="2803525"/>
            <a:ext cx="1588" cy="3035300"/>
          </a:xfrm>
          <a:custGeom>
            <a:avLst/>
            <a:gdLst>
              <a:gd name="T0" fmla="*/ 0 w 1588"/>
              <a:gd name="T1" fmla="*/ 0 h 1912"/>
              <a:gd name="T2" fmla="*/ 0 w 1588"/>
              <a:gd name="T3" fmla="*/ 2147483647 h 1912"/>
              <a:gd name="T4" fmla="*/ 0 w 1588"/>
              <a:gd name="T5" fmla="*/ 2147483647 h 1912"/>
              <a:gd name="T6" fmla="*/ 0 w 1588"/>
              <a:gd name="T7" fmla="*/ 2147483647 h 1912"/>
              <a:gd name="T8" fmla="*/ 0 w 1588"/>
              <a:gd name="T9" fmla="*/ 2147483647 h 1912"/>
              <a:gd name="T10" fmla="*/ 0 w 1588"/>
              <a:gd name="T11" fmla="*/ 2147483647 h 1912"/>
              <a:gd name="T12" fmla="*/ 0 w 1588"/>
              <a:gd name="T13" fmla="*/ 0 h 1912"/>
              <a:gd name="T14" fmla="*/ 0 w 1588"/>
              <a:gd name="T15" fmla="*/ 0 h 191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588" h="1912">
                <a:moveTo>
                  <a:pt x="0" y="0"/>
                </a:moveTo>
                <a:lnTo>
                  <a:pt x="0" y="6"/>
                </a:lnTo>
                <a:lnTo>
                  <a:pt x="0" y="60"/>
                </a:lnTo>
                <a:lnTo>
                  <a:pt x="0" y="1912"/>
                </a:lnTo>
                <a:lnTo>
                  <a:pt x="0" y="0"/>
                </a:lnTo>
                <a:close/>
              </a:path>
            </a:pathLst>
          </a:custGeom>
          <a:solidFill>
            <a:srgbClr val="6BBA2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1058" name="Rectangle 2"/>
          <p:cNvSpPr>
            <a:spLocks noGrp="1" noChangeArrowheads="1"/>
          </p:cNvSpPr>
          <p:nvPr>
            <p:ph type="ctrTitle" sz="quarter"/>
          </p:nvPr>
        </p:nvSpPr>
        <p:spPr>
          <a:xfrm>
            <a:off x="685800" y="1997075"/>
            <a:ext cx="7772400" cy="1431925"/>
          </a:xfrm>
        </p:spPr>
        <p:txBody>
          <a:bodyPr anchor="b" anchorCtr="1"/>
          <a:lstStyle>
            <a:lvl1pPr algn="ctr">
              <a:defRPr/>
            </a:lvl1pPr>
          </a:lstStyle>
          <a:p>
            <a:pPr lvl="0"/>
            <a:r>
              <a:rPr lang="en-US" noProof="0" smtClean="0"/>
              <a:t>Click to edit Master title style</a:t>
            </a:r>
          </a:p>
        </p:txBody>
      </p:sp>
      <p:sp>
        <p:nvSpPr>
          <p:cNvPr id="301059" name="Rectangle 3"/>
          <p:cNvSpPr>
            <a:spLocks noGrp="1" noChangeArrowheads="1"/>
          </p:cNvSpPr>
          <p:nvPr>
            <p:ph type="subTitle" sz="quarter" idx="1"/>
          </p:nvPr>
        </p:nvSpPr>
        <p:spPr>
          <a:xfrm>
            <a:off x="1371600" y="3886200"/>
            <a:ext cx="6400800" cy="1752600"/>
          </a:xfrm>
        </p:spPr>
        <p:txBody>
          <a:bodyPr/>
          <a:lstStyle>
            <a:lvl1pPr marL="0" indent="0" algn="ctr">
              <a:buFontTx/>
              <a:buNone/>
              <a:defRPr/>
            </a:lvl1pPr>
          </a:lstStyle>
          <a:p>
            <a:pPr lvl="0"/>
            <a:r>
              <a:rPr lang="en-US" noProof="0" smtClean="0"/>
              <a:t>Click to edit Master subtitle style</a:t>
            </a:r>
          </a:p>
        </p:txBody>
      </p:sp>
      <p:sp>
        <p:nvSpPr>
          <p:cNvPr id="5" name="Rectangle 5"/>
          <p:cNvSpPr>
            <a:spLocks noGrp="1" noChangeArrowheads="1"/>
          </p:cNvSpPr>
          <p:nvPr>
            <p:ph type="ftr" sz="quarter" idx="10"/>
          </p:nvPr>
        </p:nvSpPr>
        <p:spPr/>
        <p:txBody>
          <a:bodyPr/>
          <a:lstStyle>
            <a:lvl1pPr>
              <a:defRPr/>
            </a:lvl1pPr>
          </a:lstStyle>
          <a:p>
            <a:pPr>
              <a:defRPr/>
            </a:pPr>
            <a:endParaRPr lang="en-US"/>
          </a:p>
        </p:txBody>
      </p:sp>
      <p:sp>
        <p:nvSpPr>
          <p:cNvPr id="6" name="Rectangle 6"/>
          <p:cNvSpPr>
            <a:spLocks noGrp="1" noChangeArrowheads="1"/>
          </p:cNvSpPr>
          <p:nvPr>
            <p:ph type="sldNum" sz="quarter" idx="11"/>
          </p:nvPr>
        </p:nvSpPr>
        <p:spPr/>
        <p:txBody>
          <a:bodyPr/>
          <a:lstStyle>
            <a:lvl1pPr>
              <a:defRPr/>
            </a:lvl1pPr>
          </a:lstStyle>
          <a:p>
            <a:pPr>
              <a:defRPr/>
            </a:pPr>
            <a:fld id="{6FE80B8F-072B-874B-B021-FE79595B4C5D}" type="slidenum">
              <a:rPr lang="en-US"/>
              <a:pPr>
                <a:defRPr/>
              </a:pPr>
              <a:t>‹#›</a:t>
            </a:fld>
            <a:endParaRPr lang="en-US"/>
          </a:p>
        </p:txBody>
      </p:sp>
      <p:sp>
        <p:nvSpPr>
          <p:cNvPr id="7" name="Rectangle 7"/>
          <p:cNvSpPr>
            <a:spLocks noGrp="1" noChangeArrowheads="1"/>
          </p:cNvSpPr>
          <p:nvPr>
            <p:ph type="dt" sz="quarter" idx="12"/>
          </p:nvPr>
        </p:nvSpPr>
        <p:spPr/>
        <p:txBody>
          <a:bodyPr/>
          <a:lstStyle>
            <a:lvl1pPr>
              <a:defRPr/>
            </a:lvl1pPr>
          </a:lstStyle>
          <a:p>
            <a:pPr>
              <a:defRPr/>
            </a:pPr>
            <a:endParaRPr lang="en-US"/>
          </a:p>
        </p:txBody>
      </p:sp>
    </p:spTree>
    <p:extLst>
      <p:ext uri="{BB962C8B-B14F-4D97-AF65-F5344CB8AC3E}">
        <p14:creationId xmlns:p14="http://schemas.microsoft.com/office/powerpoint/2010/main" val="2016549503"/>
      </p:ext>
    </p:extLst>
  </p:cSld>
  <p:clrMapOvr>
    <a:masterClrMapping/>
  </p:clrMapOvr>
  <p:transition xmlns:p14="http://schemas.microsoft.com/office/powerpoint/2010/main"/>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F741F07-75F8-4507-84FE-E1BA44D91839}" type="datetimeFigureOut">
              <a:rPr lang="en-US" smtClean="0">
                <a:solidFill>
                  <a:prstClr val="black">
                    <a:tint val="75000"/>
                  </a:prstClr>
                </a:solidFill>
                <a:latin typeface="Calibri"/>
              </a:rPr>
              <a:pPr/>
              <a:t>4/23/16</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A90D9411-6814-4EB9-948C-C16096B8E2F0}"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F741F07-75F8-4507-84FE-E1BA44D91839}" type="datetimeFigureOut">
              <a:rPr lang="en-US" smtClean="0">
                <a:solidFill>
                  <a:prstClr val="black">
                    <a:tint val="75000"/>
                  </a:prstClr>
                </a:solidFill>
                <a:latin typeface="Calibri"/>
              </a:rPr>
              <a:pPr/>
              <a:t>4/23/16</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A90D9411-6814-4EB9-948C-C16096B8E2F0}"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5784845-F7D5-6743-BEA8-7DF5C6209552}" type="slidenum">
              <a:rPr lang="en-US"/>
              <a:pPr>
                <a:defRPr/>
              </a:pPr>
              <a:t>‹#›</a:t>
            </a:fld>
            <a:endParaRPr lang="en-US"/>
          </a:p>
        </p:txBody>
      </p:sp>
    </p:spTree>
    <p:extLst>
      <p:ext uri="{BB962C8B-B14F-4D97-AF65-F5344CB8AC3E}">
        <p14:creationId xmlns:p14="http://schemas.microsoft.com/office/powerpoint/2010/main" val="518155585"/>
      </p:ext>
    </p:extLst>
  </p:cSld>
  <p:clrMapOvr>
    <a:masterClrMapping/>
  </p:clrMapOvr>
  <p:transition xmlns:p14="http://schemas.microsoft.com/office/powerpoint/2010/mai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BB0FE6B-B308-BC40-A82F-8E147506DA56}" type="slidenum">
              <a:rPr lang="en-US"/>
              <a:pPr>
                <a:defRPr/>
              </a:pPr>
              <a:t>‹#›</a:t>
            </a:fld>
            <a:endParaRPr lang="en-US"/>
          </a:p>
        </p:txBody>
      </p:sp>
    </p:spTree>
    <p:extLst>
      <p:ext uri="{BB962C8B-B14F-4D97-AF65-F5344CB8AC3E}">
        <p14:creationId xmlns:p14="http://schemas.microsoft.com/office/powerpoint/2010/main" val="2710926940"/>
      </p:ext>
    </p:extLst>
  </p:cSld>
  <p:clrMapOvr>
    <a:masterClrMapping/>
  </p:clrMapOvr>
  <p:transition xmlns:p14="http://schemas.microsoft.com/office/powerpoint/2010/mai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905000"/>
            <a:ext cx="40386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05000"/>
            <a:ext cx="40386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5476953-D37E-6240-A80B-923C06A88476}" type="slidenum">
              <a:rPr lang="en-US"/>
              <a:pPr>
                <a:defRPr/>
              </a:pPr>
              <a:t>‹#›</a:t>
            </a:fld>
            <a:endParaRPr lang="en-US"/>
          </a:p>
        </p:txBody>
      </p:sp>
    </p:spTree>
    <p:extLst>
      <p:ext uri="{BB962C8B-B14F-4D97-AF65-F5344CB8AC3E}">
        <p14:creationId xmlns:p14="http://schemas.microsoft.com/office/powerpoint/2010/main" val="851711034"/>
      </p:ext>
    </p:extLst>
  </p:cSld>
  <p:clrMapOvr>
    <a:masterClrMapping/>
  </p:clrMapOvr>
  <p:transition xmlns:p14="http://schemas.microsoft.com/office/powerpoint/2010/mai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8CF0FCB8-5212-014D-BFFA-461FB536F949}" type="slidenum">
              <a:rPr lang="en-US"/>
              <a:pPr>
                <a:defRPr/>
              </a:pPr>
              <a:t>‹#›</a:t>
            </a:fld>
            <a:endParaRPr lang="en-US"/>
          </a:p>
        </p:txBody>
      </p:sp>
    </p:spTree>
    <p:extLst>
      <p:ext uri="{BB962C8B-B14F-4D97-AF65-F5344CB8AC3E}">
        <p14:creationId xmlns:p14="http://schemas.microsoft.com/office/powerpoint/2010/main" val="396963790"/>
      </p:ext>
    </p:extLst>
  </p:cSld>
  <p:clrMapOvr>
    <a:masterClrMapping/>
  </p:clrMapOvr>
  <p:transition xmlns:p14="http://schemas.microsoft.com/office/powerpoint/2010/mai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B81C1802-A219-8946-A371-35691213A150}" type="slidenum">
              <a:rPr lang="en-US"/>
              <a:pPr>
                <a:defRPr/>
              </a:pPr>
              <a:t>‹#›</a:t>
            </a:fld>
            <a:endParaRPr lang="en-US"/>
          </a:p>
        </p:txBody>
      </p:sp>
    </p:spTree>
    <p:extLst>
      <p:ext uri="{BB962C8B-B14F-4D97-AF65-F5344CB8AC3E}">
        <p14:creationId xmlns:p14="http://schemas.microsoft.com/office/powerpoint/2010/main" val="228552566"/>
      </p:ext>
    </p:extLst>
  </p:cSld>
  <p:clrMapOvr>
    <a:masterClrMapping/>
  </p:clrMapOvr>
  <p:transition xmlns:p14="http://schemas.microsoft.com/office/powerpoint/2010/mai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8296F30E-D5F7-674E-BB2E-943A16CDD650}" type="slidenum">
              <a:rPr lang="en-US"/>
              <a:pPr>
                <a:defRPr/>
              </a:pPr>
              <a:t>‹#›</a:t>
            </a:fld>
            <a:endParaRPr lang="en-US"/>
          </a:p>
        </p:txBody>
      </p:sp>
    </p:spTree>
    <p:extLst>
      <p:ext uri="{BB962C8B-B14F-4D97-AF65-F5344CB8AC3E}">
        <p14:creationId xmlns:p14="http://schemas.microsoft.com/office/powerpoint/2010/main" val="2650452047"/>
      </p:ext>
    </p:extLst>
  </p:cSld>
  <p:clrMapOvr>
    <a:masterClrMapping/>
  </p:clrMapOvr>
  <p:transition xmlns:p14="http://schemas.microsoft.com/office/powerpoint/2010/mai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3029B177-FA7D-7547-BBE7-7EF9437BB16F}" type="slidenum">
              <a:rPr lang="en-US"/>
              <a:pPr>
                <a:defRPr/>
              </a:pPr>
              <a:t>‹#›</a:t>
            </a:fld>
            <a:endParaRPr lang="en-US"/>
          </a:p>
        </p:txBody>
      </p:sp>
    </p:spTree>
    <p:extLst>
      <p:ext uri="{BB962C8B-B14F-4D97-AF65-F5344CB8AC3E}">
        <p14:creationId xmlns:p14="http://schemas.microsoft.com/office/powerpoint/2010/main" val="3256173964"/>
      </p:ext>
    </p:extLst>
  </p:cSld>
  <p:clrMapOvr>
    <a:masterClrMapping/>
  </p:clrMapOvr>
  <p:transition xmlns:p14="http://schemas.microsoft.com/office/powerpoint/2010/mai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6774435-6E1E-E14D-ACDE-ECA3065E6002}" type="slidenum">
              <a:rPr lang="en-US"/>
              <a:pPr>
                <a:defRPr/>
              </a:pPr>
              <a:t>‹#›</a:t>
            </a:fld>
            <a:endParaRPr lang="en-US"/>
          </a:p>
        </p:txBody>
      </p:sp>
    </p:spTree>
    <p:extLst>
      <p:ext uri="{BB962C8B-B14F-4D97-AF65-F5344CB8AC3E}">
        <p14:creationId xmlns:p14="http://schemas.microsoft.com/office/powerpoint/2010/main" val="242536472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A19094EF-4775-E045-A45C-3C2BFCCDFE9D}" type="slidenum">
              <a:rPr lang="en-US"/>
              <a:pPr>
                <a:defRPr/>
              </a:pPr>
              <a:t>‹#›</a:t>
            </a:fld>
            <a:endParaRPr lang="en-US"/>
          </a:p>
        </p:txBody>
      </p:sp>
    </p:spTree>
    <p:extLst>
      <p:ext uri="{BB962C8B-B14F-4D97-AF65-F5344CB8AC3E}">
        <p14:creationId xmlns:p14="http://schemas.microsoft.com/office/powerpoint/2010/main" val="2121994789"/>
      </p:ext>
    </p:extLst>
  </p:cSld>
  <p:clrMapOvr>
    <a:masterClrMapping/>
  </p:clrMapOvr>
  <p:transition xmlns:p14="http://schemas.microsoft.com/office/powerpoint/2010/mai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14C302F-2A7A-CD49-8349-BED8B7021E24}" type="slidenum">
              <a:rPr lang="en-US"/>
              <a:pPr>
                <a:defRPr/>
              </a:pPr>
              <a:t>‹#›</a:t>
            </a:fld>
            <a:endParaRPr lang="en-US"/>
          </a:p>
        </p:txBody>
      </p:sp>
    </p:spTree>
    <p:extLst>
      <p:ext uri="{BB962C8B-B14F-4D97-AF65-F5344CB8AC3E}">
        <p14:creationId xmlns:p14="http://schemas.microsoft.com/office/powerpoint/2010/main" val="1423991540"/>
      </p:ext>
    </p:extLst>
  </p:cSld>
  <p:clrMapOvr>
    <a:masterClrMapping/>
  </p:clrMapOvr>
  <p:transition xmlns:p14="http://schemas.microsoft.com/office/powerpoint/2010/mai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92100"/>
            <a:ext cx="2057400" cy="57277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92100"/>
            <a:ext cx="6019800" cy="57277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E77DEF9-11AA-CB4B-99B4-AD2079520D20}" type="slidenum">
              <a:rPr lang="en-US"/>
              <a:pPr>
                <a:defRPr/>
              </a:pPr>
              <a:t>‹#›</a:t>
            </a:fld>
            <a:endParaRPr lang="en-US"/>
          </a:p>
        </p:txBody>
      </p:sp>
    </p:spTree>
    <p:extLst>
      <p:ext uri="{BB962C8B-B14F-4D97-AF65-F5344CB8AC3E}">
        <p14:creationId xmlns:p14="http://schemas.microsoft.com/office/powerpoint/2010/main" val="2217572091"/>
      </p:ext>
    </p:extLst>
  </p:cSld>
  <p:clrMapOvr>
    <a:masterClrMapping/>
  </p:clrMapOvr>
  <p:transition xmlns:p14="http://schemas.microsoft.com/office/powerpoint/2010/mai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p:txBody>
          <a:bodyPr/>
          <a:lstStyle>
            <a:lvl1pPr>
              <a:defRPr sz="1200" b="1">
                <a:ea typeface="ＭＳ Ｐゴシック" charset="0"/>
                <a:cs typeface="ＭＳ Ｐゴシック" charset="0"/>
              </a:defRPr>
            </a:lvl1pPr>
          </a:lstStyle>
          <a:p>
            <a:pPr>
              <a:defRPr/>
            </a:pPr>
            <a:fld id="{933EAC92-A6D3-3943-ACA0-67E7B2498139}" type="datetimeFigureOut">
              <a:rPr lang="en-US"/>
              <a:pPr>
                <a:defRPr/>
              </a:pPr>
              <a:t>4/23/16</a:t>
            </a:fld>
            <a:endParaRPr lang="en-US"/>
          </a:p>
        </p:txBody>
      </p:sp>
      <p:sp>
        <p:nvSpPr>
          <p:cNvPr id="5" name="Rectangle 5"/>
          <p:cNvSpPr>
            <a:spLocks noGrp="1" noChangeArrowheads="1"/>
          </p:cNvSpPr>
          <p:nvPr>
            <p:ph type="ftr" sz="quarter" idx="11"/>
          </p:nvPr>
        </p:nvSpPr>
        <p:spPr/>
        <p:txBody>
          <a:bodyPr/>
          <a:lstStyle>
            <a:lvl1pPr algn="l">
              <a:defRPr sz="1200" b="1">
                <a:ea typeface="ＭＳ Ｐゴシック" charset="0"/>
                <a:cs typeface="ＭＳ Ｐゴシック" charset="0"/>
              </a:defRPr>
            </a:lvl1pPr>
          </a:lstStyle>
          <a:p>
            <a:pPr>
              <a:defRPr/>
            </a:pPr>
            <a:endParaRPr lang="en-US"/>
          </a:p>
        </p:txBody>
      </p:sp>
      <p:sp>
        <p:nvSpPr>
          <p:cNvPr id="6" name="Rectangle 6"/>
          <p:cNvSpPr>
            <a:spLocks noGrp="1" noChangeArrowheads="1"/>
          </p:cNvSpPr>
          <p:nvPr>
            <p:ph type="sldNum" sz="quarter" idx="12"/>
          </p:nvPr>
        </p:nvSpPr>
        <p:spPr/>
        <p:txBody>
          <a:bodyPr/>
          <a:lstStyle>
            <a:lvl1pPr>
              <a:defRPr sz="1200" b="1">
                <a:ea typeface="ＭＳ Ｐゴシック" charset="0"/>
                <a:cs typeface="ＭＳ Ｐゴシック" charset="0"/>
              </a:defRPr>
            </a:lvl1pPr>
          </a:lstStyle>
          <a:p>
            <a:pPr>
              <a:defRPr/>
            </a:pPr>
            <a:fld id="{82883007-B688-C340-8456-A410F9CE6A6B}" type="slidenum">
              <a:rPr lang="en-US"/>
              <a:pPr>
                <a:defRPr/>
              </a:pPr>
              <a:t>‹#›</a:t>
            </a:fld>
            <a:endParaRPr lang="en-US"/>
          </a:p>
        </p:txBody>
      </p:sp>
    </p:spTree>
    <p:extLst>
      <p:ext uri="{BB962C8B-B14F-4D97-AF65-F5344CB8AC3E}">
        <p14:creationId xmlns:p14="http://schemas.microsoft.com/office/powerpoint/2010/main" val="303672648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p:txBody>
          <a:bodyPr/>
          <a:lstStyle>
            <a:lvl1pPr>
              <a:defRPr sz="1200" b="1">
                <a:ea typeface="ＭＳ Ｐゴシック" charset="0"/>
                <a:cs typeface="ＭＳ Ｐゴシック" charset="0"/>
              </a:defRPr>
            </a:lvl1pPr>
          </a:lstStyle>
          <a:p>
            <a:pPr>
              <a:defRPr/>
            </a:pPr>
            <a:fld id="{09CEBB61-EAC7-8C42-BEF7-541EEB08DCBC}" type="datetimeFigureOut">
              <a:rPr lang="en-US"/>
              <a:pPr>
                <a:defRPr/>
              </a:pPr>
              <a:t>4/23/16</a:t>
            </a:fld>
            <a:endParaRPr lang="en-US"/>
          </a:p>
        </p:txBody>
      </p:sp>
      <p:sp>
        <p:nvSpPr>
          <p:cNvPr id="5" name="Rectangle 5"/>
          <p:cNvSpPr>
            <a:spLocks noGrp="1" noChangeArrowheads="1"/>
          </p:cNvSpPr>
          <p:nvPr>
            <p:ph type="ftr" sz="quarter" idx="11"/>
          </p:nvPr>
        </p:nvSpPr>
        <p:spPr/>
        <p:txBody>
          <a:bodyPr/>
          <a:lstStyle>
            <a:lvl1pPr algn="l">
              <a:defRPr sz="1200" b="1">
                <a:ea typeface="ＭＳ Ｐゴシック" charset="0"/>
                <a:cs typeface="ＭＳ Ｐゴシック" charset="0"/>
              </a:defRPr>
            </a:lvl1pPr>
          </a:lstStyle>
          <a:p>
            <a:pPr>
              <a:defRPr/>
            </a:pPr>
            <a:endParaRPr lang="en-US"/>
          </a:p>
        </p:txBody>
      </p:sp>
      <p:sp>
        <p:nvSpPr>
          <p:cNvPr id="6" name="Rectangle 6"/>
          <p:cNvSpPr>
            <a:spLocks noGrp="1" noChangeArrowheads="1"/>
          </p:cNvSpPr>
          <p:nvPr>
            <p:ph type="sldNum" sz="quarter" idx="12"/>
          </p:nvPr>
        </p:nvSpPr>
        <p:spPr/>
        <p:txBody>
          <a:bodyPr/>
          <a:lstStyle>
            <a:lvl1pPr>
              <a:defRPr sz="1200" b="1">
                <a:ea typeface="ＭＳ Ｐゴシック" charset="0"/>
                <a:cs typeface="ＭＳ Ｐゴシック" charset="0"/>
              </a:defRPr>
            </a:lvl1pPr>
          </a:lstStyle>
          <a:p>
            <a:pPr>
              <a:defRPr/>
            </a:pPr>
            <a:fld id="{5A9866C0-8490-D04C-A761-3CB29073B1A0}" type="slidenum">
              <a:rPr lang="en-US"/>
              <a:pPr>
                <a:defRPr/>
              </a:pPr>
              <a:t>‹#›</a:t>
            </a:fld>
            <a:endParaRPr lang="en-US"/>
          </a:p>
        </p:txBody>
      </p:sp>
    </p:spTree>
    <p:extLst>
      <p:ext uri="{BB962C8B-B14F-4D97-AF65-F5344CB8AC3E}">
        <p14:creationId xmlns:p14="http://schemas.microsoft.com/office/powerpoint/2010/main" val="388881902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p:txBody>
          <a:bodyPr/>
          <a:lstStyle>
            <a:lvl1pPr>
              <a:defRPr sz="1200" b="1">
                <a:ea typeface="ＭＳ Ｐゴシック" charset="0"/>
                <a:cs typeface="ＭＳ Ｐゴシック" charset="0"/>
              </a:defRPr>
            </a:lvl1pPr>
          </a:lstStyle>
          <a:p>
            <a:pPr>
              <a:defRPr/>
            </a:pPr>
            <a:fld id="{0811A895-B50E-D042-BE14-F76AF3F76D4B}" type="datetimeFigureOut">
              <a:rPr lang="en-US"/>
              <a:pPr>
                <a:defRPr/>
              </a:pPr>
              <a:t>4/23/16</a:t>
            </a:fld>
            <a:endParaRPr lang="en-US"/>
          </a:p>
        </p:txBody>
      </p:sp>
      <p:sp>
        <p:nvSpPr>
          <p:cNvPr id="5" name="Rectangle 5"/>
          <p:cNvSpPr>
            <a:spLocks noGrp="1" noChangeArrowheads="1"/>
          </p:cNvSpPr>
          <p:nvPr>
            <p:ph type="ftr" sz="quarter" idx="11"/>
          </p:nvPr>
        </p:nvSpPr>
        <p:spPr/>
        <p:txBody>
          <a:bodyPr/>
          <a:lstStyle>
            <a:lvl1pPr algn="l">
              <a:defRPr sz="1200" b="1">
                <a:ea typeface="ＭＳ Ｐゴシック" charset="0"/>
                <a:cs typeface="ＭＳ Ｐゴシック" charset="0"/>
              </a:defRPr>
            </a:lvl1pPr>
          </a:lstStyle>
          <a:p>
            <a:pPr>
              <a:defRPr/>
            </a:pPr>
            <a:endParaRPr lang="en-US"/>
          </a:p>
        </p:txBody>
      </p:sp>
      <p:sp>
        <p:nvSpPr>
          <p:cNvPr id="6" name="Rectangle 6"/>
          <p:cNvSpPr>
            <a:spLocks noGrp="1" noChangeArrowheads="1"/>
          </p:cNvSpPr>
          <p:nvPr>
            <p:ph type="sldNum" sz="quarter" idx="12"/>
          </p:nvPr>
        </p:nvSpPr>
        <p:spPr/>
        <p:txBody>
          <a:bodyPr/>
          <a:lstStyle>
            <a:lvl1pPr>
              <a:defRPr sz="1200" b="1">
                <a:ea typeface="ＭＳ Ｐゴシック" charset="0"/>
                <a:cs typeface="ＭＳ Ｐゴシック" charset="0"/>
              </a:defRPr>
            </a:lvl1pPr>
          </a:lstStyle>
          <a:p>
            <a:pPr>
              <a:defRPr/>
            </a:pPr>
            <a:fld id="{B6B21C72-D6A8-8C40-A871-51ABB3C290F8}" type="slidenum">
              <a:rPr lang="en-US"/>
              <a:pPr>
                <a:defRPr/>
              </a:pPr>
              <a:t>‹#›</a:t>
            </a:fld>
            <a:endParaRPr lang="en-US"/>
          </a:p>
        </p:txBody>
      </p:sp>
    </p:spTree>
    <p:extLst>
      <p:ext uri="{BB962C8B-B14F-4D97-AF65-F5344CB8AC3E}">
        <p14:creationId xmlns:p14="http://schemas.microsoft.com/office/powerpoint/2010/main" val="138171255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p:txBody>
          <a:bodyPr/>
          <a:lstStyle>
            <a:lvl1pPr>
              <a:defRPr sz="1200" b="1">
                <a:ea typeface="ＭＳ Ｐゴシック" charset="0"/>
                <a:cs typeface="ＭＳ Ｐゴシック" charset="0"/>
              </a:defRPr>
            </a:lvl1pPr>
          </a:lstStyle>
          <a:p>
            <a:pPr>
              <a:defRPr/>
            </a:pPr>
            <a:fld id="{264BDD68-BB43-614B-9D7A-3FBF0FBA93F5}" type="datetimeFigureOut">
              <a:rPr lang="en-US"/>
              <a:pPr>
                <a:defRPr/>
              </a:pPr>
              <a:t>4/23/16</a:t>
            </a:fld>
            <a:endParaRPr lang="en-US"/>
          </a:p>
        </p:txBody>
      </p:sp>
      <p:sp>
        <p:nvSpPr>
          <p:cNvPr id="6" name="Rectangle 5"/>
          <p:cNvSpPr>
            <a:spLocks noGrp="1" noChangeArrowheads="1"/>
          </p:cNvSpPr>
          <p:nvPr>
            <p:ph type="ftr" sz="quarter" idx="11"/>
          </p:nvPr>
        </p:nvSpPr>
        <p:spPr/>
        <p:txBody>
          <a:bodyPr/>
          <a:lstStyle>
            <a:lvl1pPr algn="l">
              <a:defRPr sz="1200" b="1">
                <a:ea typeface="ＭＳ Ｐゴシック" charset="0"/>
                <a:cs typeface="ＭＳ Ｐゴシック" charset="0"/>
              </a:defRPr>
            </a:lvl1pPr>
          </a:lstStyle>
          <a:p>
            <a:pPr>
              <a:defRPr/>
            </a:pPr>
            <a:endParaRPr lang="en-US"/>
          </a:p>
        </p:txBody>
      </p:sp>
      <p:sp>
        <p:nvSpPr>
          <p:cNvPr id="7" name="Rectangle 6"/>
          <p:cNvSpPr>
            <a:spLocks noGrp="1" noChangeArrowheads="1"/>
          </p:cNvSpPr>
          <p:nvPr>
            <p:ph type="sldNum" sz="quarter" idx="12"/>
          </p:nvPr>
        </p:nvSpPr>
        <p:spPr/>
        <p:txBody>
          <a:bodyPr/>
          <a:lstStyle>
            <a:lvl1pPr>
              <a:defRPr sz="1200" b="1">
                <a:ea typeface="ＭＳ Ｐゴシック" charset="0"/>
                <a:cs typeface="ＭＳ Ｐゴシック" charset="0"/>
              </a:defRPr>
            </a:lvl1pPr>
          </a:lstStyle>
          <a:p>
            <a:pPr>
              <a:defRPr/>
            </a:pPr>
            <a:fld id="{3B9667CC-36BF-ED40-9639-4B25D702A1F8}" type="slidenum">
              <a:rPr lang="en-US"/>
              <a:pPr>
                <a:defRPr/>
              </a:pPr>
              <a:t>‹#›</a:t>
            </a:fld>
            <a:endParaRPr lang="en-US"/>
          </a:p>
        </p:txBody>
      </p:sp>
    </p:spTree>
    <p:extLst>
      <p:ext uri="{BB962C8B-B14F-4D97-AF65-F5344CB8AC3E}">
        <p14:creationId xmlns:p14="http://schemas.microsoft.com/office/powerpoint/2010/main" val="2868838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p:txBody>
          <a:bodyPr/>
          <a:lstStyle>
            <a:lvl1pPr>
              <a:defRPr sz="1200" b="1">
                <a:ea typeface="ＭＳ Ｐゴシック" charset="0"/>
                <a:cs typeface="ＭＳ Ｐゴシック" charset="0"/>
              </a:defRPr>
            </a:lvl1pPr>
          </a:lstStyle>
          <a:p>
            <a:pPr>
              <a:defRPr/>
            </a:pPr>
            <a:fld id="{845B919B-EC05-1444-BA03-23C6FA76409F}" type="datetimeFigureOut">
              <a:rPr lang="en-US"/>
              <a:pPr>
                <a:defRPr/>
              </a:pPr>
              <a:t>4/23/16</a:t>
            </a:fld>
            <a:endParaRPr lang="en-US"/>
          </a:p>
        </p:txBody>
      </p:sp>
      <p:sp>
        <p:nvSpPr>
          <p:cNvPr id="8" name="Rectangle 5"/>
          <p:cNvSpPr>
            <a:spLocks noGrp="1" noChangeArrowheads="1"/>
          </p:cNvSpPr>
          <p:nvPr>
            <p:ph type="ftr" sz="quarter" idx="11"/>
          </p:nvPr>
        </p:nvSpPr>
        <p:spPr/>
        <p:txBody>
          <a:bodyPr/>
          <a:lstStyle>
            <a:lvl1pPr algn="l">
              <a:defRPr sz="1200" b="1">
                <a:ea typeface="ＭＳ Ｐゴシック" charset="0"/>
                <a:cs typeface="ＭＳ Ｐゴシック" charset="0"/>
              </a:defRPr>
            </a:lvl1pPr>
          </a:lstStyle>
          <a:p>
            <a:pPr>
              <a:defRPr/>
            </a:pPr>
            <a:endParaRPr lang="en-US"/>
          </a:p>
        </p:txBody>
      </p:sp>
      <p:sp>
        <p:nvSpPr>
          <p:cNvPr id="9" name="Rectangle 6"/>
          <p:cNvSpPr>
            <a:spLocks noGrp="1" noChangeArrowheads="1"/>
          </p:cNvSpPr>
          <p:nvPr>
            <p:ph type="sldNum" sz="quarter" idx="12"/>
          </p:nvPr>
        </p:nvSpPr>
        <p:spPr/>
        <p:txBody>
          <a:bodyPr/>
          <a:lstStyle>
            <a:lvl1pPr>
              <a:defRPr sz="1200" b="1">
                <a:ea typeface="ＭＳ Ｐゴシック" charset="0"/>
                <a:cs typeface="ＭＳ Ｐゴシック" charset="0"/>
              </a:defRPr>
            </a:lvl1pPr>
          </a:lstStyle>
          <a:p>
            <a:pPr>
              <a:defRPr/>
            </a:pPr>
            <a:fld id="{15AF8E71-096F-684F-91CC-5AC8D578FFA7}" type="slidenum">
              <a:rPr lang="en-US"/>
              <a:pPr>
                <a:defRPr/>
              </a:pPr>
              <a:t>‹#›</a:t>
            </a:fld>
            <a:endParaRPr lang="en-US"/>
          </a:p>
        </p:txBody>
      </p:sp>
    </p:spTree>
    <p:extLst>
      <p:ext uri="{BB962C8B-B14F-4D97-AF65-F5344CB8AC3E}">
        <p14:creationId xmlns:p14="http://schemas.microsoft.com/office/powerpoint/2010/main" val="178909462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p:txBody>
          <a:bodyPr/>
          <a:lstStyle>
            <a:lvl1pPr>
              <a:defRPr sz="1200" b="1">
                <a:ea typeface="ＭＳ Ｐゴシック" charset="0"/>
                <a:cs typeface="ＭＳ Ｐゴシック" charset="0"/>
              </a:defRPr>
            </a:lvl1pPr>
          </a:lstStyle>
          <a:p>
            <a:pPr>
              <a:defRPr/>
            </a:pPr>
            <a:fld id="{3203D48E-D68C-784F-8C71-52850B171BE4}" type="datetimeFigureOut">
              <a:rPr lang="en-US"/>
              <a:pPr>
                <a:defRPr/>
              </a:pPr>
              <a:t>4/23/16</a:t>
            </a:fld>
            <a:endParaRPr lang="en-US"/>
          </a:p>
        </p:txBody>
      </p:sp>
      <p:sp>
        <p:nvSpPr>
          <p:cNvPr id="4" name="Rectangle 5"/>
          <p:cNvSpPr>
            <a:spLocks noGrp="1" noChangeArrowheads="1"/>
          </p:cNvSpPr>
          <p:nvPr>
            <p:ph type="ftr" sz="quarter" idx="11"/>
          </p:nvPr>
        </p:nvSpPr>
        <p:spPr/>
        <p:txBody>
          <a:bodyPr/>
          <a:lstStyle>
            <a:lvl1pPr algn="l">
              <a:defRPr sz="1200" b="1">
                <a:ea typeface="ＭＳ Ｐゴシック" charset="0"/>
                <a:cs typeface="ＭＳ Ｐゴシック" charset="0"/>
              </a:defRPr>
            </a:lvl1pPr>
          </a:lstStyle>
          <a:p>
            <a:pPr>
              <a:defRPr/>
            </a:pPr>
            <a:endParaRPr lang="en-US"/>
          </a:p>
        </p:txBody>
      </p:sp>
      <p:sp>
        <p:nvSpPr>
          <p:cNvPr id="5" name="Rectangle 6"/>
          <p:cNvSpPr>
            <a:spLocks noGrp="1" noChangeArrowheads="1"/>
          </p:cNvSpPr>
          <p:nvPr>
            <p:ph type="sldNum" sz="quarter" idx="12"/>
          </p:nvPr>
        </p:nvSpPr>
        <p:spPr/>
        <p:txBody>
          <a:bodyPr/>
          <a:lstStyle>
            <a:lvl1pPr>
              <a:defRPr sz="1200" b="1">
                <a:ea typeface="ＭＳ Ｐゴシック" charset="0"/>
                <a:cs typeface="ＭＳ Ｐゴシック" charset="0"/>
              </a:defRPr>
            </a:lvl1pPr>
          </a:lstStyle>
          <a:p>
            <a:pPr>
              <a:defRPr/>
            </a:pPr>
            <a:fld id="{7B86FB73-7C57-0E49-A49A-4B03FF07DE1B}" type="slidenum">
              <a:rPr lang="en-US"/>
              <a:pPr>
                <a:defRPr/>
              </a:pPr>
              <a:t>‹#›</a:t>
            </a:fld>
            <a:endParaRPr lang="en-US"/>
          </a:p>
        </p:txBody>
      </p:sp>
    </p:spTree>
    <p:extLst>
      <p:ext uri="{BB962C8B-B14F-4D97-AF65-F5344CB8AC3E}">
        <p14:creationId xmlns:p14="http://schemas.microsoft.com/office/powerpoint/2010/main" val="84722397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sz="1200" b="1">
                <a:ea typeface="ＭＳ Ｐゴシック" charset="0"/>
                <a:cs typeface="ＭＳ Ｐゴシック" charset="0"/>
              </a:defRPr>
            </a:lvl1pPr>
          </a:lstStyle>
          <a:p>
            <a:pPr>
              <a:defRPr/>
            </a:pPr>
            <a:fld id="{9919BB86-554B-DD4C-B677-EF5FC383F462}" type="datetimeFigureOut">
              <a:rPr lang="en-US"/>
              <a:pPr>
                <a:defRPr/>
              </a:pPr>
              <a:t>4/23/16</a:t>
            </a:fld>
            <a:endParaRPr lang="en-US"/>
          </a:p>
        </p:txBody>
      </p:sp>
      <p:sp>
        <p:nvSpPr>
          <p:cNvPr id="3" name="Rectangle 5"/>
          <p:cNvSpPr>
            <a:spLocks noGrp="1" noChangeArrowheads="1"/>
          </p:cNvSpPr>
          <p:nvPr>
            <p:ph type="ftr" sz="quarter" idx="11"/>
          </p:nvPr>
        </p:nvSpPr>
        <p:spPr/>
        <p:txBody>
          <a:bodyPr/>
          <a:lstStyle>
            <a:lvl1pPr algn="l">
              <a:defRPr sz="1200" b="1">
                <a:ea typeface="ＭＳ Ｐゴシック" charset="0"/>
                <a:cs typeface="ＭＳ Ｐゴシック" charset="0"/>
              </a:defRPr>
            </a:lvl1pPr>
          </a:lstStyle>
          <a:p>
            <a:pPr>
              <a:defRPr/>
            </a:pPr>
            <a:endParaRPr lang="en-US"/>
          </a:p>
        </p:txBody>
      </p:sp>
      <p:sp>
        <p:nvSpPr>
          <p:cNvPr id="4" name="Rectangle 6"/>
          <p:cNvSpPr>
            <a:spLocks noGrp="1" noChangeArrowheads="1"/>
          </p:cNvSpPr>
          <p:nvPr>
            <p:ph type="sldNum" sz="quarter" idx="12"/>
          </p:nvPr>
        </p:nvSpPr>
        <p:spPr/>
        <p:txBody>
          <a:bodyPr/>
          <a:lstStyle>
            <a:lvl1pPr>
              <a:defRPr sz="1200" b="1">
                <a:ea typeface="ＭＳ Ｐゴシック" charset="0"/>
                <a:cs typeface="ＭＳ Ｐゴシック" charset="0"/>
              </a:defRPr>
            </a:lvl1pPr>
          </a:lstStyle>
          <a:p>
            <a:pPr>
              <a:defRPr/>
            </a:pPr>
            <a:fld id="{FF0F7770-E52A-DD41-A4F9-596356950613}" type="slidenum">
              <a:rPr lang="en-US"/>
              <a:pPr>
                <a:defRPr/>
              </a:pPr>
              <a:t>‹#›</a:t>
            </a:fld>
            <a:endParaRPr lang="en-US"/>
          </a:p>
        </p:txBody>
      </p:sp>
    </p:spTree>
    <p:extLst>
      <p:ext uri="{BB962C8B-B14F-4D97-AF65-F5344CB8AC3E}">
        <p14:creationId xmlns:p14="http://schemas.microsoft.com/office/powerpoint/2010/main" val="7144422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7DCCEEB-3971-0441-B409-8C10B1E6A817}" type="slidenum">
              <a:rPr lang="en-US"/>
              <a:pPr>
                <a:defRPr/>
              </a:pPr>
              <a:t>‹#›</a:t>
            </a:fld>
            <a:endParaRPr lang="en-US"/>
          </a:p>
        </p:txBody>
      </p:sp>
    </p:spTree>
    <p:extLst>
      <p:ext uri="{BB962C8B-B14F-4D97-AF65-F5344CB8AC3E}">
        <p14:creationId xmlns:p14="http://schemas.microsoft.com/office/powerpoint/2010/main" val="421979531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p:txBody>
          <a:bodyPr/>
          <a:lstStyle>
            <a:lvl1pPr>
              <a:defRPr sz="1200" b="1">
                <a:ea typeface="ＭＳ Ｐゴシック" charset="0"/>
                <a:cs typeface="ＭＳ Ｐゴシック" charset="0"/>
              </a:defRPr>
            </a:lvl1pPr>
          </a:lstStyle>
          <a:p>
            <a:pPr>
              <a:defRPr/>
            </a:pPr>
            <a:fld id="{14366CF2-681B-464B-A28D-59A547AC5DB7}" type="datetimeFigureOut">
              <a:rPr lang="en-US"/>
              <a:pPr>
                <a:defRPr/>
              </a:pPr>
              <a:t>4/23/16</a:t>
            </a:fld>
            <a:endParaRPr lang="en-US"/>
          </a:p>
        </p:txBody>
      </p:sp>
      <p:sp>
        <p:nvSpPr>
          <p:cNvPr id="6" name="Rectangle 5"/>
          <p:cNvSpPr>
            <a:spLocks noGrp="1" noChangeArrowheads="1"/>
          </p:cNvSpPr>
          <p:nvPr>
            <p:ph type="ftr" sz="quarter" idx="11"/>
          </p:nvPr>
        </p:nvSpPr>
        <p:spPr/>
        <p:txBody>
          <a:bodyPr/>
          <a:lstStyle>
            <a:lvl1pPr algn="l">
              <a:defRPr sz="1200" b="1">
                <a:ea typeface="ＭＳ Ｐゴシック" charset="0"/>
                <a:cs typeface="ＭＳ Ｐゴシック" charset="0"/>
              </a:defRPr>
            </a:lvl1pPr>
          </a:lstStyle>
          <a:p>
            <a:pPr>
              <a:defRPr/>
            </a:pPr>
            <a:endParaRPr lang="en-US"/>
          </a:p>
        </p:txBody>
      </p:sp>
      <p:sp>
        <p:nvSpPr>
          <p:cNvPr id="7" name="Rectangle 6"/>
          <p:cNvSpPr>
            <a:spLocks noGrp="1" noChangeArrowheads="1"/>
          </p:cNvSpPr>
          <p:nvPr>
            <p:ph type="sldNum" sz="quarter" idx="12"/>
          </p:nvPr>
        </p:nvSpPr>
        <p:spPr/>
        <p:txBody>
          <a:bodyPr/>
          <a:lstStyle>
            <a:lvl1pPr>
              <a:defRPr sz="1200" b="1">
                <a:ea typeface="ＭＳ Ｐゴシック" charset="0"/>
                <a:cs typeface="ＭＳ Ｐゴシック" charset="0"/>
              </a:defRPr>
            </a:lvl1pPr>
          </a:lstStyle>
          <a:p>
            <a:pPr>
              <a:defRPr/>
            </a:pPr>
            <a:fld id="{F4B48D4A-7BEF-CD47-BE59-680AB1F18E77}" type="slidenum">
              <a:rPr lang="en-US"/>
              <a:pPr>
                <a:defRPr/>
              </a:pPr>
              <a:t>‹#›</a:t>
            </a:fld>
            <a:endParaRPr lang="en-US"/>
          </a:p>
        </p:txBody>
      </p:sp>
    </p:spTree>
    <p:extLst>
      <p:ext uri="{BB962C8B-B14F-4D97-AF65-F5344CB8AC3E}">
        <p14:creationId xmlns:p14="http://schemas.microsoft.com/office/powerpoint/2010/main" val="261622299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p:txBody>
          <a:bodyPr/>
          <a:lstStyle>
            <a:lvl1pPr>
              <a:defRPr sz="1200" b="1">
                <a:ea typeface="ＭＳ Ｐゴシック" charset="0"/>
                <a:cs typeface="ＭＳ Ｐゴシック" charset="0"/>
              </a:defRPr>
            </a:lvl1pPr>
          </a:lstStyle>
          <a:p>
            <a:pPr>
              <a:defRPr/>
            </a:pPr>
            <a:fld id="{E7ACCEF6-4A77-E845-999E-920DA3C0B022}" type="datetimeFigureOut">
              <a:rPr lang="en-US"/>
              <a:pPr>
                <a:defRPr/>
              </a:pPr>
              <a:t>4/23/16</a:t>
            </a:fld>
            <a:endParaRPr lang="en-US"/>
          </a:p>
        </p:txBody>
      </p:sp>
      <p:sp>
        <p:nvSpPr>
          <p:cNvPr id="6" name="Rectangle 5"/>
          <p:cNvSpPr>
            <a:spLocks noGrp="1" noChangeArrowheads="1"/>
          </p:cNvSpPr>
          <p:nvPr>
            <p:ph type="ftr" sz="quarter" idx="11"/>
          </p:nvPr>
        </p:nvSpPr>
        <p:spPr/>
        <p:txBody>
          <a:bodyPr/>
          <a:lstStyle>
            <a:lvl1pPr algn="l">
              <a:defRPr sz="1200" b="1">
                <a:ea typeface="ＭＳ Ｐゴシック" charset="0"/>
                <a:cs typeface="ＭＳ Ｐゴシック" charset="0"/>
              </a:defRPr>
            </a:lvl1pPr>
          </a:lstStyle>
          <a:p>
            <a:pPr>
              <a:defRPr/>
            </a:pPr>
            <a:endParaRPr lang="en-US"/>
          </a:p>
        </p:txBody>
      </p:sp>
      <p:sp>
        <p:nvSpPr>
          <p:cNvPr id="7" name="Rectangle 6"/>
          <p:cNvSpPr>
            <a:spLocks noGrp="1" noChangeArrowheads="1"/>
          </p:cNvSpPr>
          <p:nvPr>
            <p:ph type="sldNum" sz="quarter" idx="12"/>
          </p:nvPr>
        </p:nvSpPr>
        <p:spPr/>
        <p:txBody>
          <a:bodyPr/>
          <a:lstStyle>
            <a:lvl1pPr>
              <a:defRPr sz="1200" b="1">
                <a:ea typeface="ＭＳ Ｐゴシック" charset="0"/>
                <a:cs typeface="ＭＳ Ｐゴシック" charset="0"/>
              </a:defRPr>
            </a:lvl1pPr>
          </a:lstStyle>
          <a:p>
            <a:pPr>
              <a:defRPr/>
            </a:pPr>
            <a:fld id="{7DE64ADB-9BF6-2049-B8F1-1ACBE2AAA0EA}" type="slidenum">
              <a:rPr lang="en-US"/>
              <a:pPr>
                <a:defRPr/>
              </a:pPr>
              <a:t>‹#›</a:t>
            </a:fld>
            <a:endParaRPr lang="en-US"/>
          </a:p>
        </p:txBody>
      </p:sp>
    </p:spTree>
    <p:extLst>
      <p:ext uri="{BB962C8B-B14F-4D97-AF65-F5344CB8AC3E}">
        <p14:creationId xmlns:p14="http://schemas.microsoft.com/office/powerpoint/2010/main" val="191064824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p:txBody>
          <a:bodyPr/>
          <a:lstStyle>
            <a:lvl1pPr>
              <a:defRPr sz="1200" b="1">
                <a:ea typeface="ＭＳ Ｐゴシック" charset="0"/>
                <a:cs typeface="ＭＳ Ｐゴシック" charset="0"/>
              </a:defRPr>
            </a:lvl1pPr>
          </a:lstStyle>
          <a:p>
            <a:pPr>
              <a:defRPr/>
            </a:pPr>
            <a:fld id="{048C1B5B-73AE-1D4E-8BB2-68DDD4666AE3}" type="datetimeFigureOut">
              <a:rPr lang="en-US"/>
              <a:pPr>
                <a:defRPr/>
              </a:pPr>
              <a:t>4/23/16</a:t>
            </a:fld>
            <a:endParaRPr lang="en-US"/>
          </a:p>
        </p:txBody>
      </p:sp>
      <p:sp>
        <p:nvSpPr>
          <p:cNvPr id="5" name="Rectangle 5"/>
          <p:cNvSpPr>
            <a:spLocks noGrp="1" noChangeArrowheads="1"/>
          </p:cNvSpPr>
          <p:nvPr>
            <p:ph type="ftr" sz="quarter" idx="11"/>
          </p:nvPr>
        </p:nvSpPr>
        <p:spPr/>
        <p:txBody>
          <a:bodyPr/>
          <a:lstStyle>
            <a:lvl1pPr algn="l">
              <a:defRPr sz="1200" b="1">
                <a:ea typeface="ＭＳ Ｐゴシック" charset="0"/>
                <a:cs typeface="ＭＳ Ｐゴシック" charset="0"/>
              </a:defRPr>
            </a:lvl1pPr>
          </a:lstStyle>
          <a:p>
            <a:pPr>
              <a:defRPr/>
            </a:pPr>
            <a:endParaRPr lang="en-US"/>
          </a:p>
        </p:txBody>
      </p:sp>
      <p:sp>
        <p:nvSpPr>
          <p:cNvPr id="6" name="Rectangle 6"/>
          <p:cNvSpPr>
            <a:spLocks noGrp="1" noChangeArrowheads="1"/>
          </p:cNvSpPr>
          <p:nvPr>
            <p:ph type="sldNum" sz="quarter" idx="12"/>
          </p:nvPr>
        </p:nvSpPr>
        <p:spPr/>
        <p:txBody>
          <a:bodyPr/>
          <a:lstStyle>
            <a:lvl1pPr>
              <a:defRPr sz="1200" b="1">
                <a:ea typeface="ＭＳ Ｐゴシック" charset="0"/>
                <a:cs typeface="ＭＳ Ｐゴシック" charset="0"/>
              </a:defRPr>
            </a:lvl1pPr>
          </a:lstStyle>
          <a:p>
            <a:pPr>
              <a:defRPr/>
            </a:pPr>
            <a:fld id="{84F59E79-873A-2A4D-989F-12538AA3D4B0}" type="slidenum">
              <a:rPr lang="en-US"/>
              <a:pPr>
                <a:defRPr/>
              </a:pPr>
              <a:t>‹#›</a:t>
            </a:fld>
            <a:endParaRPr lang="en-US"/>
          </a:p>
        </p:txBody>
      </p:sp>
    </p:spTree>
    <p:extLst>
      <p:ext uri="{BB962C8B-B14F-4D97-AF65-F5344CB8AC3E}">
        <p14:creationId xmlns:p14="http://schemas.microsoft.com/office/powerpoint/2010/main" val="372803303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p:txBody>
          <a:bodyPr/>
          <a:lstStyle>
            <a:lvl1pPr>
              <a:defRPr sz="1200" b="1">
                <a:ea typeface="ＭＳ Ｐゴシック" charset="0"/>
                <a:cs typeface="ＭＳ Ｐゴシック" charset="0"/>
              </a:defRPr>
            </a:lvl1pPr>
          </a:lstStyle>
          <a:p>
            <a:pPr>
              <a:defRPr/>
            </a:pPr>
            <a:fld id="{47018115-EBBF-D545-BD5F-1111BEF09031}" type="datetimeFigureOut">
              <a:rPr lang="en-US"/>
              <a:pPr>
                <a:defRPr/>
              </a:pPr>
              <a:t>4/23/16</a:t>
            </a:fld>
            <a:endParaRPr lang="en-US"/>
          </a:p>
        </p:txBody>
      </p:sp>
      <p:sp>
        <p:nvSpPr>
          <p:cNvPr id="5" name="Rectangle 5"/>
          <p:cNvSpPr>
            <a:spLocks noGrp="1" noChangeArrowheads="1"/>
          </p:cNvSpPr>
          <p:nvPr>
            <p:ph type="ftr" sz="quarter" idx="11"/>
          </p:nvPr>
        </p:nvSpPr>
        <p:spPr/>
        <p:txBody>
          <a:bodyPr/>
          <a:lstStyle>
            <a:lvl1pPr algn="l">
              <a:defRPr sz="1200" b="1">
                <a:ea typeface="ＭＳ Ｐゴシック" charset="0"/>
                <a:cs typeface="ＭＳ Ｐゴシック" charset="0"/>
              </a:defRPr>
            </a:lvl1pPr>
          </a:lstStyle>
          <a:p>
            <a:pPr>
              <a:defRPr/>
            </a:pPr>
            <a:endParaRPr lang="en-US"/>
          </a:p>
        </p:txBody>
      </p:sp>
      <p:sp>
        <p:nvSpPr>
          <p:cNvPr id="6" name="Rectangle 6"/>
          <p:cNvSpPr>
            <a:spLocks noGrp="1" noChangeArrowheads="1"/>
          </p:cNvSpPr>
          <p:nvPr>
            <p:ph type="sldNum" sz="quarter" idx="12"/>
          </p:nvPr>
        </p:nvSpPr>
        <p:spPr/>
        <p:txBody>
          <a:bodyPr/>
          <a:lstStyle>
            <a:lvl1pPr>
              <a:defRPr sz="1200" b="1">
                <a:ea typeface="ＭＳ Ｐゴシック" charset="0"/>
                <a:cs typeface="ＭＳ Ｐゴシック" charset="0"/>
              </a:defRPr>
            </a:lvl1pPr>
          </a:lstStyle>
          <a:p>
            <a:pPr>
              <a:defRPr/>
            </a:pPr>
            <a:fld id="{7CA5B4A2-E565-D044-9A75-CF740EAB3A06}" type="slidenum">
              <a:rPr lang="en-US"/>
              <a:pPr>
                <a:defRPr/>
              </a:pPr>
              <a:t>‹#›</a:t>
            </a:fld>
            <a:endParaRPr lang="en-US"/>
          </a:p>
        </p:txBody>
      </p:sp>
    </p:spTree>
    <p:extLst>
      <p:ext uri="{BB962C8B-B14F-4D97-AF65-F5344CB8AC3E}">
        <p14:creationId xmlns:p14="http://schemas.microsoft.com/office/powerpoint/2010/main" val="338776036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Freeform 4"/>
          <p:cNvSpPr>
            <a:spLocks/>
          </p:cNvSpPr>
          <p:nvPr/>
        </p:nvSpPr>
        <p:spPr bwMode="auto">
          <a:xfrm>
            <a:off x="285750" y="2803525"/>
            <a:ext cx="1588" cy="3035300"/>
          </a:xfrm>
          <a:custGeom>
            <a:avLst/>
            <a:gdLst>
              <a:gd name="T0" fmla="*/ 0 h 1912"/>
              <a:gd name="T1" fmla="*/ 6 h 1912"/>
              <a:gd name="T2" fmla="*/ 6 h 1912"/>
              <a:gd name="T3" fmla="*/ 60 h 1912"/>
              <a:gd name="T4" fmla="*/ 1912 h 1912"/>
              <a:gd name="T5" fmla="*/ 1912 h 1912"/>
              <a:gd name="T6" fmla="*/ 0 h 1912"/>
              <a:gd name="T7" fmla="*/ 0 h 1912"/>
            </a:gdLst>
            <a:ahLst/>
            <a:cxnLst>
              <a:cxn ang="0">
                <a:pos x="0" y="T0"/>
              </a:cxn>
              <a:cxn ang="0">
                <a:pos x="0" y="T1"/>
              </a:cxn>
              <a:cxn ang="0">
                <a:pos x="0" y="T2"/>
              </a:cxn>
              <a:cxn ang="0">
                <a:pos x="0" y="T3"/>
              </a:cxn>
              <a:cxn ang="0">
                <a:pos x="0" y="T4"/>
              </a:cxn>
              <a:cxn ang="0">
                <a:pos x="0" y="T5"/>
              </a:cxn>
              <a:cxn ang="0">
                <a:pos x="0" y="T6"/>
              </a:cxn>
              <a:cxn ang="0">
                <a:pos x="0" y="T7"/>
              </a:cxn>
            </a:cxnLst>
            <a:rect l="0" t="0" r="r" b="b"/>
            <a:pathLst>
              <a:path h="1912">
                <a:moveTo>
                  <a:pt x="0" y="0"/>
                </a:moveTo>
                <a:lnTo>
                  <a:pt x="0" y="6"/>
                </a:lnTo>
                <a:lnTo>
                  <a:pt x="0" y="6"/>
                </a:lnTo>
                <a:lnTo>
                  <a:pt x="0" y="60"/>
                </a:lnTo>
                <a:lnTo>
                  <a:pt x="0" y="1912"/>
                </a:lnTo>
                <a:lnTo>
                  <a:pt x="0" y="1912"/>
                </a:lnTo>
                <a:lnTo>
                  <a:pt x="0" y="0"/>
                </a:lnTo>
                <a:lnTo>
                  <a:pt x="0" y="0"/>
                </a:lnTo>
                <a:close/>
              </a:path>
            </a:pathLst>
          </a:custGeom>
          <a:solidFill>
            <a:srgbClr val="6BBA27"/>
          </a:solidFill>
          <a:ln w="9525">
            <a:noFill/>
            <a:round/>
            <a:headEnd/>
            <a:tailEnd/>
          </a:ln>
        </p:spPr>
        <p:txBody>
          <a:bodyPr/>
          <a:lstStyle/>
          <a:p>
            <a:pPr algn="ctr">
              <a:defRPr/>
            </a:pPr>
            <a:endParaRPr lang="en-US" sz="4000" b="0">
              <a:solidFill>
                <a:srgbClr val="FFFFFF"/>
              </a:solidFill>
              <a:latin typeface="Arial Black" pitchFamily="34" charset="0"/>
              <a:cs typeface="Arial" charset="0"/>
            </a:endParaRPr>
          </a:p>
        </p:txBody>
      </p:sp>
      <p:sp>
        <p:nvSpPr>
          <p:cNvPr id="9218" name="Rectangle 2"/>
          <p:cNvSpPr>
            <a:spLocks noGrp="1" noChangeArrowheads="1"/>
          </p:cNvSpPr>
          <p:nvPr>
            <p:ph type="ctrTitle" sz="quarter"/>
          </p:nvPr>
        </p:nvSpPr>
        <p:spPr>
          <a:xfrm>
            <a:off x="685800" y="1997075"/>
            <a:ext cx="7772400" cy="1431925"/>
          </a:xfrm>
        </p:spPr>
        <p:txBody>
          <a:bodyPr anchor="b" anchorCtr="1"/>
          <a:lstStyle>
            <a:lvl1pPr algn="ctr">
              <a:defRPr/>
            </a:lvl1pPr>
          </a:lstStyle>
          <a:p>
            <a:r>
              <a:rPr lang="en-US"/>
              <a:t>Click to edit Master title style</a:t>
            </a:r>
          </a:p>
        </p:txBody>
      </p:sp>
      <p:sp>
        <p:nvSpPr>
          <p:cNvPr id="9219" name="Rectangle 3"/>
          <p:cNvSpPr>
            <a:spLocks noGrp="1" noChangeArrowheads="1"/>
          </p:cNvSpPr>
          <p:nvPr>
            <p:ph type="subTitle" sz="quarter" idx="1"/>
          </p:nvPr>
        </p:nvSpPr>
        <p:spPr>
          <a:xfrm>
            <a:off x="1371600" y="3886200"/>
            <a:ext cx="6400800" cy="1752600"/>
          </a:xfrm>
        </p:spPr>
        <p:txBody>
          <a:bodyPr/>
          <a:lstStyle>
            <a:lvl1pPr marL="0" indent="0" algn="ctr">
              <a:buFontTx/>
              <a:buNone/>
              <a:defRPr/>
            </a:lvl1pPr>
          </a:lstStyle>
          <a:p>
            <a:r>
              <a:rPr lang="en-US"/>
              <a:t>Click to edit Master subtitle style</a:t>
            </a:r>
          </a:p>
        </p:txBody>
      </p:sp>
      <p:sp>
        <p:nvSpPr>
          <p:cNvPr id="5" name="Rectangle 5"/>
          <p:cNvSpPr>
            <a:spLocks noGrp="1" noChangeArrowheads="1"/>
          </p:cNvSpPr>
          <p:nvPr>
            <p:ph type="ftr" sz="quarter" idx="10"/>
          </p:nvPr>
        </p:nvSpPr>
        <p:spPr/>
        <p:txBody>
          <a:bodyPr/>
          <a:lstStyle>
            <a:lvl1pPr>
              <a:defRPr/>
            </a:lvl1pPr>
          </a:lstStyle>
          <a:p>
            <a:pPr>
              <a:defRPr/>
            </a:pPr>
            <a:endParaRPr lang="en-US">
              <a:solidFill>
                <a:srgbClr val="FFFFFF"/>
              </a:solidFill>
            </a:endParaRPr>
          </a:p>
        </p:txBody>
      </p:sp>
      <p:sp>
        <p:nvSpPr>
          <p:cNvPr id="6" name="Rectangle 6"/>
          <p:cNvSpPr>
            <a:spLocks noGrp="1" noChangeArrowheads="1"/>
          </p:cNvSpPr>
          <p:nvPr>
            <p:ph type="sldNum" sz="quarter" idx="11"/>
          </p:nvPr>
        </p:nvSpPr>
        <p:spPr/>
        <p:txBody>
          <a:bodyPr/>
          <a:lstStyle>
            <a:lvl1pPr>
              <a:defRPr/>
            </a:lvl1pPr>
          </a:lstStyle>
          <a:p>
            <a:fld id="{5B7536FA-D1B7-D44B-AF8D-6C9AEA12268C}" type="slidenum">
              <a:rPr lang="en-US">
                <a:solidFill>
                  <a:srgbClr val="FFFFFF"/>
                </a:solidFill>
              </a:rPr>
              <a:pPr/>
              <a:t>‹#›</a:t>
            </a:fld>
            <a:endParaRPr lang="en-US">
              <a:solidFill>
                <a:srgbClr val="FFFFFF"/>
              </a:solidFill>
            </a:endParaRPr>
          </a:p>
        </p:txBody>
      </p:sp>
      <p:sp>
        <p:nvSpPr>
          <p:cNvPr id="7" name="Rectangle 7"/>
          <p:cNvSpPr>
            <a:spLocks noGrp="1" noChangeArrowheads="1"/>
          </p:cNvSpPr>
          <p:nvPr>
            <p:ph type="dt" sz="quarter" idx="12"/>
          </p:nvPr>
        </p:nvSpPr>
        <p:spPr/>
        <p:txBody>
          <a:bodyPr/>
          <a:lstStyle>
            <a:lvl1pPr>
              <a:defRPr/>
            </a:lvl1pPr>
          </a:lstStyle>
          <a:p>
            <a:pPr>
              <a:defRPr/>
            </a:pPr>
            <a:endParaRPr lang="en-US">
              <a:solidFill>
                <a:srgbClr val="FFFFFF"/>
              </a:solidFill>
            </a:endParaRPr>
          </a:p>
        </p:txBody>
      </p:sp>
    </p:spTree>
    <p:extLst>
      <p:ext uri="{BB962C8B-B14F-4D97-AF65-F5344CB8AC3E}">
        <p14:creationId xmlns:p14="http://schemas.microsoft.com/office/powerpoint/2010/main" val="223923677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6" name="Rectangle 6"/>
          <p:cNvSpPr>
            <a:spLocks noGrp="1" noChangeArrowheads="1"/>
          </p:cNvSpPr>
          <p:nvPr>
            <p:ph type="sldNum" sz="quarter" idx="12"/>
          </p:nvPr>
        </p:nvSpPr>
        <p:spPr>
          <a:ln/>
        </p:spPr>
        <p:txBody>
          <a:bodyPr/>
          <a:lstStyle>
            <a:lvl1pPr>
              <a:defRPr/>
            </a:lvl1pPr>
          </a:lstStyle>
          <a:p>
            <a:fld id="{2C161618-9600-0345-8914-54F59EC1EB2D}"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351211881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6" name="Rectangle 6"/>
          <p:cNvSpPr>
            <a:spLocks noGrp="1" noChangeArrowheads="1"/>
          </p:cNvSpPr>
          <p:nvPr>
            <p:ph type="sldNum" sz="quarter" idx="12"/>
          </p:nvPr>
        </p:nvSpPr>
        <p:spPr>
          <a:ln/>
        </p:spPr>
        <p:txBody>
          <a:bodyPr/>
          <a:lstStyle>
            <a:lvl1pPr>
              <a:defRPr/>
            </a:lvl1pPr>
          </a:lstStyle>
          <a:p>
            <a:fld id="{7F5AAC84-0E88-0240-9E2D-F5603DEFC813}"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237689685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905000"/>
            <a:ext cx="40386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05000"/>
            <a:ext cx="40386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7" name="Rectangle 6"/>
          <p:cNvSpPr>
            <a:spLocks noGrp="1" noChangeArrowheads="1"/>
          </p:cNvSpPr>
          <p:nvPr>
            <p:ph type="sldNum" sz="quarter" idx="12"/>
          </p:nvPr>
        </p:nvSpPr>
        <p:spPr>
          <a:ln/>
        </p:spPr>
        <p:txBody>
          <a:bodyPr/>
          <a:lstStyle>
            <a:lvl1pPr>
              <a:defRPr/>
            </a:lvl1pPr>
          </a:lstStyle>
          <a:p>
            <a:fld id="{2951EDA8-447B-4E49-91BB-9B046C2CCF72}"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1173542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9" name="Rectangle 6"/>
          <p:cNvSpPr>
            <a:spLocks noGrp="1" noChangeArrowheads="1"/>
          </p:cNvSpPr>
          <p:nvPr>
            <p:ph type="sldNum" sz="quarter" idx="12"/>
          </p:nvPr>
        </p:nvSpPr>
        <p:spPr>
          <a:ln/>
        </p:spPr>
        <p:txBody>
          <a:bodyPr/>
          <a:lstStyle>
            <a:lvl1pPr>
              <a:defRPr/>
            </a:lvl1pPr>
          </a:lstStyle>
          <a:p>
            <a:fld id="{0178476A-DB06-8543-A95D-B2C2929DCE47}"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136320987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5" name="Rectangle 6"/>
          <p:cNvSpPr>
            <a:spLocks noGrp="1" noChangeArrowheads="1"/>
          </p:cNvSpPr>
          <p:nvPr>
            <p:ph type="sldNum" sz="quarter" idx="12"/>
          </p:nvPr>
        </p:nvSpPr>
        <p:spPr>
          <a:ln/>
        </p:spPr>
        <p:txBody>
          <a:bodyPr/>
          <a:lstStyle>
            <a:lvl1pPr>
              <a:defRPr/>
            </a:lvl1pPr>
          </a:lstStyle>
          <a:p>
            <a:fld id="{CE28CE9C-1C48-9A4B-BDFC-395373A1AFB1}"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27379576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FFC53D96-9602-5846-92D3-A665F685B8AE}" type="slidenum">
              <a:rPr lang="en-US"/>
              <a:pPr>
                <a:defRPr/>
              </a:pPr>
              <a:t>‹#›</a:t>
            </a:fld>
            <a:endParaRPr lang="en-US"/>
          </a:p>
        </p:txBody>
      </p:sp>
    </p:spTree>
    <p:extLst>
      <p:ext uri="{BB962C8B-B14F-4D97-AF65-F5344CB8AC3E}">
        <p14:creationId xmlns:p14="http://schemas.microsoft.com/office/powerpoint/2010/main" val="207417588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4" name="Rectangle 6"/>
          <p:cNvSpPr>
            <a:spLocks noGrp="1" noChangeArrowheads="1"/>
          </p:cNvSpPr>
          <p:nvPr>
            <p:ph type="sldNum" sz="quarter" idx="12"/>
          </p:nvPr>
        </p:nvSpPr>
        <p:spPr>
          <a:ln/>
        </p:spPr>
        <p:txBody>
          <a:bodyPr/>
          <a:lstStyle>
            <a:lvl1pPr>
              <a:defRPr/>
            </a:lvl1pPr>
          </a:lstStyle>
          <a:p>
            <a:fld id="{A70BD3DD-B1CC-CC49-A1C5-DE2BAF06695B}"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151318137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7" name="Rectangle 6"/>
          <p:cNvSpPr>
            <a:spLocks noGrp="1" noChangeArrowheads="1"/>
          </p:cNvSpPr>
          <p:nvPr>
            <p:ph type="sldNum" sz="quarter" idx="12"/>
          </p:nvPr>
        </p:nvSpPr>
        <p:spPr>
          <a:ln/>
        </p:spPr>
        <p:txBody>
          <a:bodyPr/>
          <a:lstStyle>
            <a:lvl1pPr>
              <a:defRPr/>
            </a:lvl1pPr>
          </a:lstStyle>
          <a:p>
            <a:fld id="{F1D8C448-EF1F-5147-A569-B2A0B0E403FD}"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57914997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7" name="Rectangle 6"/>
          <p:cNvSpPr>
            <a:spLocks noGrp="1" noChangeArrowheads="1"/>
          </p:cNvSpPr>
          <p:nvPr>
            <p:ph type="sldNum" sz="quarter" idx="12"/>
          </p:nvPr>
        </p:nvSpPr>
        <p:spPr>
          <a:ln/>
        </p:spPr>
        <p:txBody>
          <a:bodyPr/>
          <a:lstStyle>
            <a:lvl1pPr>
              <a:defRPr/>
            </a:lvl1pPr>
          </a:lstStyle>
          <a:p>
            <a:fld id="{3E048629-D073-7E42-BCD8-3E798438FF49}"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426013329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6" name="Rectangle 6"/>
          <p:cNvSpPr>
            <a:spLocks noGrp="1" noChangeArrowheads="1"/>
          </p:cNvSpPr>
          <p:nvPr>
            <p:ph type="sldNum" sz="quarter" idx="12"/>
          </p:nvPr>
        </p:nvSpPr>
        <p:spPr>
          <a:ln/>
        </p:spPr>
        <p:txBody>
          <a:bodyPr/>
          <a:lstStyle>
            <a:lvl1pPr>
              <a:defRPr/>
            </a:lvl1pPr>
          </a:lstStyle>
          <a:p>
            <a:fld id="{F605EC7B-37F5-464A-9BB8-2A56663BE826}"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252921039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92100"/>
            <a:ext cx="2057400" cy="57277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92100"/>
            <a:ext cx="6019800" cy="57277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6" name="Rectangle 6"/>
          <p:cNvSpPr>
            <a:spLocks noGrp="1" noChangeArrowheads="1"/>
          </p:cNvSpPr>
          <p:nvPr>
            <p:ph type="sldNum" sz="quarter" idx="12"/>
          </p:nvPr>
        </p:nvSpPr>
        <p:spPr>
          <a:ln/>
        </p:spPr>
        <p:txBody>
          <a:bodyPr/>
          <a:lstStyle>
            <a:lvl1pPr>
              <a:defRPr/>
            </a:lvl1pPr>
          </a:lstStyle>
          <a:p>
            <a:fld id="{6DFC707F-07AC-F043-8200-74CFB186681E}"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24714721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97999582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86693655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94943133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6418457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764003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2B1FBDB2-EF20-474F-9B20-ECAC211F7ABC}" type="slidenum">
              <a:rPr lang="en-US"/>
              <a:pPr>
                <a:defRPr/>
              </a:pPr>
              <a:t>‹#›</a:t>
            </a:fld>
            <a:endParaRPr lang="en-US"/>
          </a:p>
        </p:txBody>
      </p:sp>
    </p:spTree>
    <p:extLst>
      <p:ext uri="{BB962C8B-B14F-4D97-AF65-F5344CB8AC3E}">
        <p14:creationId xmlns:p14="http://schemas.microsoft.com/office/powerpoint/2010/main" val="318153615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406672150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2173205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06826072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60498030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5606265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7629087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Freeform 4"/>
          <p:cNvSpPr>
            <a:spLocks/>
          </p:cNvSpPr>
          <p:nvPr/>
        </p:nvSpPr>
        <p:spPr bwMode="auto">
          <a:xfrm>
            <a:off x="285750" y="2803525"/>
            <a:ext cx="1588" cy="3035300"/>
          </a:xfrm>
          <a:custGeom>
            <a:avLst/>
            <a:gdLst>
              <a:gd name="T0" fmla="*/ 0 h 1912"/>
              <a:gd name="T1" fmla="*/ 6 h 1912"/>
              <a:gd name="T2" fmla="*/ 6 h 1912"/>
              <a:gd name="T3" fmla="*/ 60 h 1912"/>
              <a:gd name="T4" fmla="*/ 1912 h 1912"/>
              <a:gd name="T5" fmla="*/ 1912 h 1912"/>
              <a:gd name="T6" fmla="*/ 0 h 1912"/>
              <a:gd name="T7" fmla="*/ 0 h 1912"/>
            </a:gdLst>
            <a:ahLst/>
            <a:cxnLst>
              <a:cxn ang="0">
                <a:pos x="0" y="T0"/>
              </a:cxn>
              <a:cxn ang="0">
                <a:pos x="0" y="T1"/>
              </a:cxn>
              <a:cxn ang="0">
                <a:pos x="0" y="T2"/>
              </a:cxn>
              <a:cxn ang="0">
                <a:pos x="0" y="T3"/>
              </a:cxn>
              <a:cxn ang="0">
                <a:pos x="0" y="T4"/>
              </a:cxn>
              <a:cxn ang="0">
                <a:pos x="0" y="T5"/>
              </a:cxn>
              <a:cxn ang="0">
                <a:pos x="0" y="T6"/>
              </a:cxn>
              <a:cxn ang="0">
                <a:pos x="0" y="T7"/>
              </a:cxn>
            </a:cxnLst>
            <a:rect l="0" t="0" r="r" b="b"/>
            <a:pathLst>
              <a:path h="1912">
                <a:moveTo>
                  <a:pt x="0" y="0"/>
                </a:moveTo>
                <a:lnTo>
                  <a:pt x="0" y="6"/>
                </a:lnTo>
                <a:lnTo>
                  <a:pt x="0" y="6"/>
                </a:lnTo>
                <a:lnTo>
                  <a:pt x="0" y="60"/>
                </a:lnTo>
                <a:lnTo>
                  <a:pt x="0" y="1912"/>
                </a:lnTo>
                <a:lnTo>
                  <a:pt x="0" y="1912"/>
                </a:lnTo>
                <a:lnTo>
                  <a:pt x="0" y="0"/>
                </a:lnTo>
                <a:lnTo>
                  <a:pt x="0" y="0"/>
                </a:lnTo>
                <a:close/>
              </a:path>
            </a:pathLst>
          </a:custGeom>
          <a:solidFill>
            <a:srgbClr val="6BBA27"/>
          </a:solidFill>
          <a:ln w="9525">
            <a:noFill/>
            <a:round/>
            <a:headEnd/>
            <a:tailEnd/>
          </a:ln>
        </p:spPr>
        <p:txBody>
          <a:bodyPr/>
          <a:lstStyle/>
          <a:p>
            <a:pPr algn="ctr">
              <a:defRPr/>
            </a:pPr>
            <a:endParaRPr lang="en-US" sz="4000" b="0">
              <a:solidFill>
                <a:srgbClr val="FFFFFF"/>
              </a:solidFill>
              <a:latin typeface="Arial Black" pitchFamily="34" charset="0"/>
              <a:cs typeface="Arial" charset="0"/>
            </a:endParaRPr>
          </a:p>
        </p:txBody>
      </p:sp>
      <p:sp>
        <p:nvSpPr>
          <p:cNvPr id="9218" name="Rectangle 2"/>
          <p:cNvSpPr>
            <a:spLocks noGrp="1" noChangeArrowheads="1"/>
          </p:cNvSpPr>
          <p:nvPr>
            <p:ph type="ctrTitle" sz="quarter"/>
          </p:nvPr>
        </p:nvSpPr>
        <p:spPr>
          <a:xfrm>
            <a:off x="685800" y="1997075"/>
            <a:ext cx="7772400" cy="1431925"/>
          </a:xfrm>
        </p:spPr>
        <p:txBody>
          <a:bodyPr anchor="b" anchorCtr="1"/>
          <a:lstStyle>
            <a:lvl1pPr algn="ctr">
              <a:defRPr/>
            </a:lvl1pPr>
          </a:lstStyle>
          <a:p>
            <a:r>
              <a:rPr lang="en-US"/>
              <a:t>Click to edit Master title style</a:t>
            </a:r>
          </a:p>
        </p:txBody>
      </p:sp>
      <p:sp>
        <p:nvSpPr>
          <p:cNvPr id="9219" name="Rectangle 3"/>
          <p:cNvSpPr>
            <a:spLocks noGrp="1" noChangeArrowheads="1"/>
          </p:cNvSpPr>
          <p:nvPr>
            <p:ph type="subTitle" sz="quarter" idx="1"/>
          </p:nvPr>
        </p:nvSpPr>
        <p:spPr>
          <a:xfrm>
            <a:off x="1371600" y="3886200"/>
            <a:ext cx="6400800" cy="1752600"/>
          </a:xfrm>
        </p:spPr>
        <p:txBody>
          <a:bodyPr/>
          <a:lstStyle>
            <a:lvl1pPr marL="0" indent="0" algn="ctr">
              <a:buFontTx/>
              <a:buNone/>
              <a:defRPr/>
            </a:lvl1pPr>
          </a:lstStyle>
          <a:p>
            <a:r>
              <a:rPr lang="en-US"/>
              <a:t>Click to edit Master subtitle style</a:t>
            </a:r>
          </a:p>
        </p:txBody>
      </p:sp>
      <p:sp>
        <p:nvSpPr>
          <p:cNvPr id="5" name="Rectangle 5"/>
          <p:cNvSpPr>
            <a:spLocks noGrp="1" noChangeArrowheads="1"/>
          </p:cNvSpPr>
          <p:nvPr>
            <p:ph type="ftr" sz="quarter" idx="10"/>
          </p:nvPr>
        </p:nvSpPr>
        <p:spPr/>
        <p:txBody>
          <a:bodyPr/>
          <a:lstStyle>
            <a:lvl1pPr>
              <a:defRPr/>
            </a:lvl1pPr>
          </a:lstStyle>
          <a:p>
            <a:pPr>
              <a:defRPr/>
            </a:pPr>
            <a:endParaRPr lang="en-US">
              <a:solidFill>
                <a:srgbClr val="FFFFFF"/>
              </a:solidFill>
            </a:endParaRPr>
          </a:p>
        </p:txBody>
      </p:sp>
      <p:sp>
        <p:nvSpPr>
          <p:cNvPr id="6" name="Rectangle 6"/>
          <p:cNvSpPr>
            <a:spLocks noGrp="1" noChangeArrowheads="1"/>
          </p:cNvSpPr>
          <p:nvPr>
            <p:ph type="sldNum" sz="quarter" idx="11"/>
          </p:nvPr>
        </p:nvSpPr>
        <p:spPr/>
        <p:txBody>
          <a:bodyPr/>
          <a:lstStyle>
            <a:lvl1pPr>
              <a:defRPr/>
            </a:lvl1pPr>
          </a:lstStyle>
          <a:p>
            <a:fld id="{5B7536FA-D1B7-D44B-AF8D-6C9AEA12268C}" type="slidenum">
              <a:rPr lang="en-US">
                <a:solidFill>
                  <a:srgbClr val="FFFFFF"/>
                </a:solidFill>
              </a:rPr>
              <a:pPr/>
              <a:t>‹#›</a:t>
            </a:fld>
            <a:endParaRPr lang="en-US">
              <a:solidFill>
                <a:srgbClr val="FFFFFF"/>
              </a:solidFill>
            </a:endParaRPr>
          </a:p>
        </p:txBody>
      </p:sp>
      <p:sp>
        <p:nvSpPr>
          <p:cNvPr id="7" name="Rectangle 7"/>
          <p:cNvSpPr>
            <a:spLocks noGrp="1" noChangeArrowheads="1"/>
          </p:cNvSpPr>
          <p:nvPr>
            <p:ph type="dt" sz="quarter" idx="12"/>
          </p:nvPr>
        </p:nvSpPr>
        <p:spPr/>
        <p:txBody>
          <a:bodyPr/>
          <a:lstStyle>
            <a:lvl1pPr>
              <a:defRPr/>
            </a:lvl1pPr>
          </a:lstStyle>
          <a:p>
            <a:pPr>
              <a:defRPr/>
            </a:pPr>
            <a:endParaRPr lang="en-US">
              <a:solidFill>
                <a:srgbClr val="FFFFFF"/>
              </a:solidFill>
            </a:endParaRPr>
          </a:p>
        </p:txBody>
      </p:sp>
    </p:spTree>
    <p:extLst>
      <p:ext uri="{BB962C8B-B14F-4D97-AF65-F5344CB8AC3E}">
        <p14:creationId xmlns:p14="http://schemas.microsoft.com/office/powerpoint/2010/main" val="223923677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6" name="Rectangle 6"/>
          <p:cNvSpPr>
            <a:spLocks noGrp="1" noChangeArrowheads="1"/>
          </p:cNvSpPr>
          <p:nvPr>
            <p:ph type="sldNum" sz="quarter" idx="12"/>
          </p:nvPr>
        </p:nvSpPr>
        <p:spPr>
          <a:ln/>
        </p:spPr>
        <p:txBody>
          <a:bodyPr/>
          <a:lstStyle>
            <a:lvl1pPr>
              <a:defRPr/>
            </a:lvl1pPr>
          </a:lstStyle>
          <a:p>
            <a:fld id="{2C161618-9600-0345-8914-54F59EC1EB2D}"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351211881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6" name="Rectangle 6"/>
          <p:cNvSpPr>
            <a:spLocks noGrp="1" noChangeArrowheads="1"/>
          </p:cNvSpPr>
          <p:nvPr>
            <p:ph type="sldNum" sz="quarter" idx="12"/>
          </p:nvPr>
        </p:nvSpPr>
        <p:spPr>
          <a:ln/>
        </p:spPr>
        <p:txBody>
          <a:bodyPr/>
          <a:lstStyle>
            <a:lvl1pPr>
              <a:defRPr/>
            </a:lvl1pPr>
          </a:lstStyle>
          <a:p>
            <a:fld id="{7F5AAC84-0E88-0240-9E2D-F5603DEFC813}"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237689685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905000"/>
            <a:ext cx="40386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05000"/>
            <a:ext cx="40386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7" name="Rectangle 6"/>
          <p:cNvSpPr>
            <a:spLocks noGrp="1" noChangeArrowheads="1"/>
          </p:cNvSpPr>
          <p:nvPr>
            <p:ph type="sldNum" sz="quarter" idx="12"/>
          </p:nvPr>
        </p:nvSpPr>
        <p:spPr>
          <a:ln/>
        </p:spPr>
        <p:txBody>
          <a:bodyPr/>
          <a:lstStyle>
            <a:lvl1pPr>
              <a:defRPr/>
            </a:lvl1pPr>
          </a:lstStyle>
          <a:p>
            <a:fld id="{2951EDA8-447B-4E49-91BB-9B046C2CCF72}"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1173542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97327E79-22C5-BE49-A0BC-DBF9CACCBD1C}" type="slidenum">
              <a:rPr lang="en-US"/>
              <a:pPr>
                <a:defRPr/>
              </a:pPr>
              <a:t>‹#›</a:t>
            </a:fld>
            <a:endParaRPr lang="en-US"/>
          </a:p>
        </p:txBody>
      </p:sp>
    </p:spTree>
    <p:extLst>
      <p:ext uri="{BB962C8B-B14F-4D97-AF65-F5344CB8AC3E}">
        <p14:creationId xmlns:p14="http://schemas.microsoft.com/office/powerpoint/2010/main" val="300373218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9" name="Rectangle 6"/>
          <p:cNvSpPr>
            <a:spLocks noGrp="1" noChangeArrowheads="1"/>
          </p:cNvSpPr>
          <p:nvPr>
            <p:ph type="sldNum" sz="quarter" idx="12"/>
          </p:nvPr>
        </p:nvSpPr>
        <p:spPr>
          <a:ln/>
        </p:spPr>
        <p:txBody>
          <a:bodyPr/>
          <a:lstStyle>
            <a:lvl1pPr>
              <a:defRPr/>
            </a:lvl1pPr>
          </a:lstStyle>
          <a:p>
            <a:fld id="{0178476A-DB06-8543-A95D-B2C2929DCE47}"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136320987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5" name="Rectangle 6"/>
          <p:cNvSpPr>
            <a:spLocks noGrp="1" noChangeArrowheads="1"/>
          </p:cNvSpPr>
          <p:nvPr>
            <p:ph type="sldNum" sz="quarter" idx="12"/>
          </p:nvPr>
        </p:nvSpPr>
        <p:spPr>
          <a:ln/>
        </p:spPr>
        <p:txBody>
          <a:bodyPr/>
          <a:lstStyle>
            <a:lvl1pPr>
              <a:defRPr/>
            </a:lvl1pPr>
          </a:lstStyle>
          <a:p>
            <a:fld id="{CE28CE9C-1C48-9A4B-BDFC-395373A1AFB1}"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273795768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4" name="Rectangle 6"/>
          <p:cNvSpPr>
            <a:spLocks noGrp="1" noChangeArrowheads="1"/>
          </p:cNvSpPr>
          <p:nvPr>
            <p:ph type="sldNum" sz="quarter" idx="12"/>
          </p:nvPr>
        </p:nvSpPr>
        <p:spPr>
          <a:ln/>
        </p:spPr>
        <p:txBody>
          <a:bodyPr/>
          <a:lstStyle>
            <a:lvl1pPr>
              <a:defRPr/>
            </a:lvl1pPr>
          </a:lstStyle>
          <a:p>
            <a:fld id="{A70BD3DD-B1CC-CC49-A1C5-DE2BAF06695B}"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151318137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7" name="Rectangle 6"/>
          <p:cNvSpPr>
            <a:spLocks noGrp="1" noChangeArrowheads="1"/>
          </p:cNvSpPr>
          <p:nvPr>
            <p:ph type="sldNum" sz="quarter" idx="12"/>
          </p:nvPr>
        </p:nvSpPr>
        <p:spPr>
          <a:ln/>
        </p:spPr>
        <p:txBody>
          <a:bodyPr/>
          <a:lstStyle>
            <a:lvl1pPr>
              <a:defRPr/>
            </a:lvl1pPr>
          </a:lstStyle>
          <a:p>
            <a:fld id="{F1D8C448-EF1F-5147-A569-B2A0B0E403FD}"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57914997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7" name="Rectangle 6"/>
          <p:cNvSpPr>
            <a:spLocks noGrp="1" noChangeArrowheads="1"/>
          </p:cNvSpPr>
          <p:nvPr>
            <p:ph type="sldNum" sz="quarter" idx="12"/>
          </p:nvPr>
        </p:nvSpPr>
        <p:spPr>
          <a:ln/>
        </p:spPr>
        <p:txBody>
          <a:bodyPr/>
          <a:lstStyle>
            <a:lvl1pPr>
              <a:defRPr/>
            </a:lvl1pPr>
          </a:lstStyle>
          <a:p>
            <a:fld id="{3E048629-D073-7E42-BCD8-3E798438FF49}"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426013329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6" name="Rectangle 6"/>
          <p:cNvSpPr>
            <a:spLocks noGrp="1" noChangeArrowheads="1"/>
          </p:cNvSpPr>
          <p:nvPr>
            <p:ph type="sldNum" sz="quarter" idx="12"/>
          </p:nvPr>
        </p:nvSpPr>
        <p:spPr>
          <a:ln/>
        </p:spPr>
        <p:txBody>
          <a:bodyPr/>
          <a:lstStyle>
            <a:lvl1pPr>
              <a:defRPr/>
            </a:lvl1pPr>
          </a:lstStyle>
          <a:p>
            <a:fld id="{F605EC7B-37F5-464A-9BB8-2A56663BE826}"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2529210394"/>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92100"/>
            <a:ext cx="2057400" cy="57277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92100"/>
            <a:ext cx="6019800" cy="57277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6" name="Rectangle 6"/>
          <p:cNvSpPr>
            <a:spLocks noGrp="1" noChangeArrowheads="1"/>
          </p:cNvSpPr>
          <p:nvPr>
            <p:ph type="sldNum" sz="quarter" idx="12"/>
          </p:nvPr>
        </p:nvSpPr>
        <p:spPr>
          <a:ln/>
        </p:spPr>
        <p:txBody>
          <a:bodyPr/>
          <a:lstStyle>
            <a:lvl1pPr>
              <a:defRPr/>
            </a:lvl1pPr>
          </a:lstStyle>
          <a:p>
            <a:fld id="{6DFC707F-07AC-F043-8200-74CFB186681E}"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247147216"/>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Freeform 4"/>
          <p:cNvSpPr>
            <a:spLocks/>
          </p:cNvSpPr>
          <p:nvPr/>
        </p:nvSpPr>
        <p:spPr bwMode="auto">
          <a:xfrm>
            <a:off x="285750" y="2803525"/>
            <a:ext cx="1588" cy="3035300"/>
          </a:xfrm>
          <a:custGeom>
            <a:avLst/>
            <a:gdLst>
              <a:gd name="T0" fmla="*/ 0 h 1912"/>
              <a:gd name="T1" fmla="*/ 6 h 1912"/>
              <a:gd name="T2" fmla="*/ 6 h 1912"/>
              <a:gd name="T3" fmla="*/ 60 h 1912"/>
              <a:gd name="T4" fmla="*/ 1912 h 1912"/>
              <a:gd name="T5" fmla="*/ 1912 h 1912"/>
              <a:gd name="T6" fmla="*/ 0 h 1912"/>
              <a:gd name="T7" fmla="*/ 0 h 1912"/>
            </a:gdLst>
            <a:ahLst/>
            <a:cxnLst>
              <a:cxn ang="0">
                <a:pos x="0" y="T0"/>
              </a:cxn>
              <a:cxn ang="0">
                <a:pos x="0" y="T1"/>
              </a:cxn>
              <a:cxn ang="0">
                <a:pos x="0" y="T2"/>
              </a:cxn>
              <a:cxn ang="0">
                <a:pos x="0" y="T3"/>
              </a:cxn>
              <a:cxn ang="0">
                <a:pos x="0" y="T4"/>
              </a:cxn>
              <a:cxn ang="0">
                <a:pos x="0" y="T5"/>
              </a:cxn>
              <a:cxn ang="0">
                <a:pos x="0" y="T6"/>
              </a:cxn>
              <a:cxn ang="0">
                <a:pos x="0" y="T7"/>
              </a:cxn>
            </a:cxnLst>
            <a:rect l="0" t="0" r="r" b="b"/>
            <a:pathLst>
              <a:path h="1912">
                <a:moveTo>
                  <a:pt x="0" y="0"/>
                </a:moveTo>
                <a:lnTo>
                  <a:pt x="0" y="6"/>
                </a:lnTo>
                <a:lnTo>
                  <a:pt x="0" y="6"/>
                </a:lnTo>
                <a:lnTo>
                  <a:pt x="0" y="60"/>
                </a:lnTo>
                <a:lnTo>
                  <a:pt x="0" y="1912"/>
                </a:lnTo>
                <a:lnTo>
                  <a:pt x="0" y="1912"/>
                </a:lnTo>
                <a:lnTo>
                  <a:pt x="0" y="0"/>
                </a:lnTo>
                <a:lnTo>
                  <a:pt x="0" y="0"/>
                </a:lnTo>
                <a:close/>
              </a:path>
            </a:pathLst>
          </a:custGeom>
          <a:solidFill>
            <a:srgbClr val="6BBA27"/>
          </a:solidFill>
          <a:ln w="9525">
            <a:noFill/>
            <a:round/>
            <a:headEnd/>
            <a:tailEnd/>
          </a:ln>
        </p:spPr>
        <p:txBody>
          <a:bodyPr/>
          <a:lstStyle/>
          <a:p>
            <a:pPr algn="ctr">
              <a:defRPr/>
            </a:pPr>
            <a:endParaRPr lang="en-US" sz="4000" b="0">
              <a:solidFill>
                <a:srgbClr val="FFFFFF"/>
              </a:solidFill>
              <a:latin typeface="Arial Black" pitchFamily="34" charset="0"/>
              <a:cs typeface="Arial" charset="0"/>
            </a:endParaRPr>
          </a:p>
        </p:txBody>
      </p:sp>
      <p:sp>
        <p:nvSpPr>
          <p:cNvPr id="248834" name="Rectangle 2"/>
          <p:cNvSpPr>
            <a:spLocks noGrp="1" noChangeArrowheads="1"/>
          </p:cNvSpPr>
          <p:nvPr>
            <p:ph type="ctrTitle" sz="quarter"/>
          </p:nvPr>
        </p:nvSpPr>
        <p:spPr>
          <a:xfrm>
            <a:off x="685800" y="1997075"/>
            <a:ext cx="7772400" cy="1431925"/>
          </a:xfrm>
        </p:spPr>
        <p:txBody>
          <a:bodyPr anchor="b" anchorCtr="1"/>
          <a:lstStyle>
            <a:lvl1pPr algn="ctr">
              <a:defRPr/>
            </a:lvl1pPr>
          </a:lstStyle>
          <a:p>
            <a:r>
              <a:rPr lang="en-US"/>
              <a:t>Click to edit Master title style</a:t>
            </a:r>
          </a:p>
        </p:txBody>
      </p:sp>
      <p:sp>
        <p:nvSpPr>
          <p:cNvPr id="248835" name="Rectangle 3"/>
          <p:cNvSpPr>
            <a:spLocks noGrp="1" noChangeArrowheads="1"/>
          </p:cNvSpPr>
          <p:nvPr>
            <p:ph type="subTitle" sz="quarter" idx="1"/>
          </p:nvPr>
        </p:nvSpPr>
        <p:spPr>
          <a:xfrm>
            <a:off x="1371600" y="3886200"/>
            <a:ext cx="6400800" cy="1752600"/>
          </a:xfrm>
        </p:spPr>
        <p:txBody>
          <a:bodyPr/>
          <a:lstStyle>
            <a:lvl1pPr marL="0" indent="0" algn="ctr">
              <a:buFontTx/>
              <a:buNone/>
              <a:defRPr/>
            </a:lvl1pPr>
          </a:lstStyle>
          <a:p>
            <a:r>
              <a:rPr lang="en-US"/>
              <a:t>Click to edit Master subtitle style</a:t>
            </a:r>
          </a:p>
        </p:txBody>
      </p:sp>
      <p:sp>
        <p:nvSpPr>
          <p:cNvPr id="5" name="Rectangle 5"/>
          <p:cNvSpPr>
            <a:spLocks noGrp="1" noChangeArrowheads="1"/>
          </p:cNvSpPr>
          <p:nvPr>
            <p:ph type="ftr" sz="quarter" idx="10"/>
          </p:nvPr>
        </p:nvSpPr>
        <p:spPr/>
        <p:txBody>
          <a:bodyPr/>
          <a:lstStyle>
            <a:lvl1pPr>
              <a:defRPr/>
            </a:lvl1pPr>
          </a:lstStyle>
          <a:p>
            <a:pPr>
              <a:defRPr/>
            </a:pPr>
            <a:endParaRPr lang="en-US">
              <a:solidFill>
                <a:srgbClr val="FFFFFF"/>
              </a:solidFill>
            </a:endParaRPr>
          </a:p>
        </p:txBody>
      </p:sp>
      <p:sp>
        <p:nvSpPr>
          <p:cNvPr id="6" name="Rectangle 6"/>
          <p:cNvSpPr>
            <a:spLocks noGrp="1" noChangeArrowheads="1"/>
          </p:cNvSpPr>
          <p:nvPr>
            <p:ph type="sldNum" sz="quarter" idx="11"/>
          </p:nvPr>
        </p:nvSpPr>
        <p:spPr/>
        <p:txBody>
          <a:bodyPr/>
          <a:lstStyle>
            <a:lvl1pPr>
              <a:defRPr/>
            </a:lvl1pPr>
          </a:lstStyle>
          <a:p>
            <a:fld id="{666D3F3F-EF60-CB48-AC9C-205A3B098B48}" type="slidenum">
              <a:rPr lang="en-US">
                <a:solidFill>
                  <a:srgbClr val="FFFFFF"/>
                </a:solidFill>
              </a:rPr>
              <a:pPr/>
              <a:t>‹#›</a:t>
            </a:fld>
            <a:endParaRPr lang="en-US">
              <a:solidFill>
                <a:srgbClr val="FFFFFF"/>
              </a:solidFill>
            </a:endParaRPr>
          </a:p>
        </p:txBody>
      </p:sp>
      <p:sp>
        <p:nvSpPr>
          <p:cNvPr id="7" name="Rectangle 7"/>
          <p:cNvSpPr>
            <a:spLocks noGrp="1" noChangeArrowheads="1"/>
          </p:cNvSpPr>
          <p:nvPr>
            <p:ph type="dt" sz="quarter" idx="12"/>
          </p:nvPr>
        </p:nvSpPr>
        <p:spPr/>
        <p:txBody>
          <a:bodyPr/>
          <a:lstStyle>
            <a:lvl1pPr>
              <a:defRPr/>
            </a:lvl1pPr>
          </a:lstStyle>
          <a:p>
            <a:pPr>
              <a:defRPr/>
            </a:pPr>
            <a:endParaRPr lang="en-US">
              <a:solidFill>
                <a:srgbClr val="FFFFFF"/>
              </a:solidFill>
            </a:endParaRPr>
          </a:p>
        </p:txBody>
      </p:sp>
    </p:spTree>
    <p:extLst>
      <p:ext uri="{BB962C8B-B14F-4D97-AF65-F5344CB8AC3E}">
        <p14:creationId xmlns:p14="http://schemas.microsoft.com/office/powerpoint/2010/main" val="3435499353"/>
      </p:ext>
    </p:extLst>
  </p:cSld>
  <p:clrMapOvr>
    <a:overrideClrMapping bg1="dk2" tx1="lt1" bg2="dk1" tx2="lt2" accent1="accent1" accent2="accent2" accent3="accent3" accent4="accent4" accent5="accent5" accent6="accent6" hlink="hlink" folHlink="folHlink"/>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6" name="Rectangle 6"/>
          <p:cNvSpPr>
            <a:spLocks noGrp="1" noChangeArrowheads="1"/>
          </p:cNvSpPr>
          <p:nvPr>
            <p:ph type="sldNum" sz="quarter" idx="12"/>
          </p:nvPr>
        </p:nvSpPr>
        <p:spPr>
          <a:ln/>
        </p:spPr>
        <p:txBody>
          <a:bodyPr/>
          <a:lstStyle>
            <a:lvl1pPr>
              <a:defRPr/>
            </a:lvl1pPr>
          </a:lstStyle>
          <a:p>
            <a:fld id="{BD7EEC7E-6FE8-D140-9DEF-32207E98E06B}"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548370556"/>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6" name="Rectangle 6"/>
          <p:cNvSpPr>
            <a:spLocks noGrp="1" noChangeArrowheads="1"/>
          </p:cNvSpPr>
          <p:nvPr>
            <p:ph type="sldNum" sz="quarter" idx="12"/>
          </p:nvPr>
        </p:nvSpPr>
        <p:spPr>
          <a:ln/>
        </p:spPr>
        <p:txBody>
          <a:bodyPr/>
          <a:lstStyle>
            <a:lvl1pPr>
              <a:defRPr/>
            </a:lvl1pPr>
          </a:lstStyle>
          <a:p>
            <a:fld id="{2F2DC723-FA05-F14C-8DED-A79422FBE505}"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37813404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187F4C68-C0F6-AD4D-8B4E-4570E40D7286}" type="slidenum">
              <a:rPr lang="en-US"/>
              <a:pPr>
                <a:defRPr/>
              </a:pPr>
              <a:t>‹#›</a:t>
            </a:fld>
            <a:endParaRPr lang="en-US"/>
          </a:p>
        </p:txBody>
      </p:sp>
    </p:spTree>
    <p:extLst>
      <p:ext uri="{BB962C8B-B14F-4D97-AF65-F5344CB8AC3E}">
        <p14:creationId xmlns:p14="http://schemas.microsoft.com/office/powerpoint/2010/main" val="1944239896"/>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905000"/>
            <a:ext cx="40386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05000"/>
            <a:ext cx="40386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7" name="Rectangle 6"/>
          <p:cNvSpPr>
            <a:spLocks noGrp="1" noChangeArrowheads="1"/>
          </p:cNvSpPr>
          <p:nvPr>
            <p:ph type="sldNum" sz="quarter" idx="12"/>
          </p:nvPr>
        </p:nvSpPr>
        <p:spPr>
          <a:ln/>
        </p:spPr>
        <p:txBody>
          <a:bodyPr/>
          <a:lstStyle>
            <a:lvl1pPr>
              <a:defRPr/>
            </a:lvl1pPr>
          </a:lstStyle>
          <a:p>
            <a:fld id="{AA181996-31D6-6E49-A04F-3DE37A271F83}"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3815013106"/>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9" name="Rectangle 6"/>
          <p:cNvSpPr>
            <a:spLocks noGrp="1" noChangeArrowheads="1"/>
          </p:cNvSpPr>
          <p:nvPr>
            <p:ph type="sldNum" sz="quarter" idx="12"/>
          </p:nvPr>
        </p:nvSpPr>
        <p:spPr>
          <a:ln/>
        </p:spPr>
        <p:txBody>
          <a:bodyPr/>
          <a:lstStyle>
            <a:lvl1pPr>
              <a:defRPr/>
            </a:lvl1pPr>
          </a:lstStyle>
          <a:p>
            <a:fld id="{6E6F697D-C994-A943-9532-474EF5B1E4DF}"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107707570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5" name="Rectangle 6"/>
          <p:cNvSpPr>
            <a:spLocks noGrp="1" noChangeArrowheads="1"/>
          </p:cNvSpPr>
          <p:nvPr>
            <p:ph type="sldNum" sz="quarter" idx="12"/>
          </p:nvPr>
        </p:nvSpPr>
        <p:spPr>
          <a:ln/>
        </p:spPr>
        <p:txBody>
          <a:bodyPr/>
          <a:lstStyle>
            <a:lvl1pPr>
              <a:defRPr/>
            </a:lvl1pPr>
          </a:lstStyle>
          <a:p>
            <a:fld id="{8F886602-93EB-5243-816D-2392049290E9}"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280573139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4" name="Rectangle 6"/>
          <p:cNvSpPr>
            <a:spLocks noGrp="1" noChangeArrowheads="1"/>
          </p:cNvSpPr>
          <p:nvPr>
            <p:ph type="sldNum" sz="quarter" idx="12"/>
          </p:nvPr>
        </p:nvSpPr>
        <p:spPr>
          <a:ln/>
        </p:spPr>
        <p:txBody>
          <a:bodyPr/>
          <a:lstStyle>
            <a:lvl1pPr>
              <a:defRPr/>
            </a:lvl1pPr>
          </a:lstStyle>
          <a:p>
            <a:fld id="{ACBE4747-54D5-FC41-9236-EB452865FD9F}"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3593154135"/>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7" name="Rectangle 6"/>
          <p:cNvSpPr>
            <a:spLocks noGrp="1" noChangeArrowheads="1"/>
          </p:cNvSpPr>
          <p:nvPr>
            <p:ph type="sldNum" sz="quarter" idx="12"/>
          </p:nvPr>
        </p:nvSpPr>
        <p:spPr>
          <a:ln/>
        </p:spPr>
        <p:txBody>
          <a:bodyPr/>
          <a:lstStyle>
            <a:lvl1pPr>
              <a:defRPr/>
            </a:lvl1pPr>
          </a:lstStyle>
          <a:p>
            <a:fld id="{D459C351-AF94-5A4C-975C-4B903B48894C}"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23814430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7" name="Rectangle 6"/>
          <p:cNvSpPr>
            <a:spLocks noGrp="1" noChangeArrowheads="1"/>
          </p:cNvSpPr>
          <p:nvPr>
            <p:ph type="sldNum" sz="quarter" idx="12"/>
          </p:nvPr>
        </p:nvSpPr>
        <p:spPr>
          <a:ln/>
        </p:spPr>
        <p:txBody>
          <a:bodyPr/>
          <a:lstStyle>
            <a:lvl1pPr>
              <a:defRPr/>
            </a:lvl1pPr>
          </a:lstStyle>
          <a:p>
            <a:fld id="{8EA3018E-935F-7040-ACEB-A1A658620E4B}"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848423363"/>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6" name="Rectangle 6"/>
          <p:cNvSpPr>
            <a:spLocks noGrp="1" noChangeArrowheads="1"/>
          </p:cNvSpPr>
          <p:nvPr>
            <p:ph type="sldNum" sz="quarter" idx="12"/>
          </p:nvPr>
        </p:nvSpPr>
        <p:spPr>
          <a:ln/>
        </p:spPr>
        <p:txBody>
          <a:bodyPr/>
          <a:lstStyle>
            <a:lvl1pPr>
              <a:defRPr/>
            </a:lvl1pPr>
          </a:lstStyle>
          <a:p>
            <a:fld id="{15CDCA96-957A-8C41-ACBE-6F44CA2D6412}"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185671903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92100"/>
            <a:ext cx="2057400" cy="57277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92100"/>
            <a:ext cx="6019800" cy="57277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6" name="Rectangle 6"/>
          <p:cNvSpPr>
            <a:spLocks noGrp="1" noChangeArrowheads="1"/>
          </p:cNvSpPr>
          <p:nvPr>
            <p:ph type="sldNum" sz="quarter" idx="12"/>
          </p:nvPr>
        </p:nvSpPr>
        <p:spPr>
          <a:ln/>
        </p:spPr>
        <p:txBody>
          <a:bodyPr/>
          <a:lstStyle>
            <a:lvl1pPr>
              <a:defRPr/>
            </a:lvl1pPr>
          </a:lstStyle>
          <a:p>
            <a:fld id="{0ABD8D26-AD90-9845-8C24-27ECEC298DC4}"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2468411913"/>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Times New Roman"/>
              <a:cs typeface="Times New Roman"/>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Times New Roman"/>
              <a:cs typeface="Times New Roman"/>
            </a:endParaRPr>
          </a:p>
        </p:txBody>
      </p:sp>
      <p:sp>
        <p:nvSpPr>
          <p:cNvPr id="6" name="Rectangle 6"/>
          <p:cNvSpPr>
            <a:spLocks noGrp="1" noChangeArrowheads="1"/>
          </p:cNvSpPr>
          <p:nvPr>
            <p:ph type="sldNum" sz="quarter" idx="12"/>
          </p:nvPr>
        </p:nvSpPr>
        <p:spPr>
          <a:ln/>
        </p:spPr>
        <p:txBody>
          <a:bodyPr/>
          <a:lstStyle>
            <a:lvl1pPr>
              <a:defRPr/>
            </a:lvl1pPr>
          </a:lstStyle>
          <a:p>
            <a:fld id="{0FC6E7E1-51CF-6942-8C25-BF844E3A4E1F}"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898246362"/>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Times New Roman"/>
              <a:cs typeface="Times New Roman"/>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Times New Roman"/>
              <a:cs typeface="Times New Roman"/>
            </a:endParaRPr>
          </a:p>
        </p:txBody>
      </p:sp>
      <p:sp>
        <p:nvSpPr>
          <p:cNvPr id="6" name="Rectangle 6"/>
          <p:cNvSpPr>
            <a:spLocks noGrp="1" noChangeArrowheads="1"/>
          </p:cNvSpPr>
          <p:nvPr>
            <p:ph type="sldNum" sz="quarter" idx="12"/>
          </p:nvPr>
        </p:nvSpPr>
        <p:spPr>
          <a:ln/>
        </p:spPr>
        <p:txBody>
          <a:bodyPr/>
          <a:lstStyle>
            <a:lvl1pPr>
              <a:defRPr/>
            </a:lvl1pPr>
          </a:lstStyle>
          <a:p>
            <a:fld id="{B5D6E881-37F6-4E48-BCAA-89530044693C}"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7805030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27E931CD-7668-2646-B2CC-4A7C9CC878DA}" type="slidenum">
              <a:rPr lang="en-US"/>
              <a:pPr>
                <a:defRPr/>
              </a:pPr>
              <a:t>‹#›</a:t>
            </a:fld>
            <a:endParaRPr lang="en-US"/>
          </a:p>
        </p:txBody>
      </p:sp>
    </p:spTree>
    <p:extLst>
      <p:ext uri="{BB962C8B-B14F-4D97-AF65-F5344CB8AC3E}">
        <p14:creationId xmlns:p14="http://schemas.microsoft.com/office/powerpoint/2010/main" val="4157948055"/>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Times New Roman"/>
              <a:cs typeface="Times New Roman"/>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Times New Roman"/>
              <a:cs typeface="Times New Roman"/>
            </a:endParaRPr>
          </a:p>
        </p:txBody>
      </p:sp>
      <p:sp>
        <p:nvSpPr>
          <p:cNvPr id="6" name="Rectangle 6"/>
          <p:cNvSpPr>
            <a:spLocks noGrp="1" noChangeArrowheads="1"/>
          </p:cNvSpPr>
          <p:nvPr>
            <p:ph type="sldNum" sz="quarter" idx="12"/>
          </p:nvPr>
        </p:nvSpPr>
        <p:spPr>
          <a:ln/>
        </p:spPr>
        <p:txBody>
          <a:bodyPr/>
          <a:lstStyle>
            <a:lvl1pPr>
              <a:defRPr/>
            </a:lvl1pPr>
          </a:lstStyle>
          <a:p>
            <a:fld id="{E4938646-B80C-C045-ACEC-465D90340E68}"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880034999"/>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Times New Roman"/>
              <a:cs typeface="Times New Roman"/>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Times New Roman"/>
              <a:cs typeface="Times New Roman"/>
            </a:endParaRPr>
          </a:p>
        </p:txBody>
      </p:sp>
      <p:sp>
        <p:nvSpPr>
          <p:cNvPr id="7" name="Rectangle 6"/>
          <p:cNvSpPr>
            <a:spLocks noGrp="1" noChangeArrowheads="1"/>
          </p:cNvSpPr>
          <p:nvPr>
            <p:ph type="sldNum" sz="quarter" idx="12"/>
          </p:nvPr>
        </p:nvSpPr>
        <p:spPr>
          <a:ln/>
        </p:spPr>
        <p:txBody>
          <a:bodyPr/>
          <a:lstStyle>
            <a:lvl1pPr>
              <a:defRPr/>
            </a:lvl1pPr>
          </a:lstStyle>
          <a:p>
            <a:fld id="{DF6CDBF3-737A-F540-8ABC-7B477D3AAB0C}"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940321742"/>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Times New Roman"/>
              <a:cs typeface="Times New Roman"/>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Times New Roman"/>
              <a:cs typeface="Times New Roman"/>
            </a:endParaRPr>
          </a:p>
        </p:txBody>
      </p:sp>
      <p:sp>
        <p:nvSpPr>
          <p:cNvPr id="9" name="Rectangle 6"/>
          <p:cNvSpPr>
            <a:spLocks noGrp="1" noChangeArrowheads="1"/>
          </p:cNvSpPr>
          <p:nvPr>
            <p:ph type="sldNum" sz="quarter" idx="12"/>
          </p:nvPr>
        </p:nvSpPr>
        <p:spPr>
          <a:ln/>
        </p:spPr>
        <p:txBody>
          <a:bodyPr/>
          <a:lstStyle>
            <a:lvl1pPr>
              <a:defRPr/>
            </a:lvl1pPr>
          </a:lstStyle>
          <a:p>
            <a:fld id="{B3012A38-A971-D341-BC81-4ED1D0CF083C}"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739905931"/>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Times New Roman"/>
              <a:cs typeface="Times New Roman"/>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Times New Roman"/>
              <a:cs typeface="Times New Roman"/>
            </a:endParaRPr>
          </a:p>
        </p:txBody>
      </p:sp>
      <p:sp>
        <p:nvSpPr>
          <p:cNvPr id="5" name="Rectangle 6"/>
          <p:cNvSpPr>
            <a:spLocks noGrp="1" noChangeArrowheads="1"/>
          </p:cNvSpPr>
          <p:nvPr>
            <p:ph type="sldNum" sz="quarter" idx="12"/>
          </p:nvPr>
        </p:nvSpPr>
        <p:spPr>
          <a:ln/>
        </p:spPr>
        <p:txBody>
          <a:bodyPr/>
          <a:lstStyle>
            <a:lvl1pPr>
              <a:defRPr/>
            </a:lvl1pPr>
          </a:lstStyle>
          <a:p>
            <a:fld id="{81C2722A-67CE-BD4D-A3B9-00A833B1C61A}"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604557499"/>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Times New Roman"/>
              <a:cs typeface="Times New Roman"/>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Times New Roman"/>
              <a:cs typeface="Times New Roman"/>
            </a:endParaRPr>
          </a:p>
        </p:txBody>
      </p:sp>
      <p:sp>
        <p:nvSpPr>
          <p:cNvPr id="4" name="Rectangle 6"/>
          <p:cNvSpPr>
            <a:spLocks noGrp="1" noChangeArrowheads="1"/>
          </p:cNvSpPr>
          <p:nvPr>
            <p:ph type="sldNum" sz="quarter" idx="12"/>
          </p:nvPr>
        </p:nvSpPr>
        <p:spPr>
          <a:ln/>
        </p:spPr>
        <p:txBody>
          <a:bodyPr/>
          <a:lstStyle>
            <a:lvl1pPr>
              <a:defRPr/>
            </a:lvl1pPr>
          </a:lstStyle>
          <a:p>
            <a:fld id="{0EA3C4D2-601D-9D4B-8773-89947EFB3A8B}"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373182775"/>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Times New Roman"/>
              <a:cs typeface="Times New Roman"/>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Times New Roman"/>
              <a:cs typeface="Times New Roman"/>
            </a:endParaRPr>
          </a:p>
        </p:txBody>
      </p:sp>
      <p:sp>
        <p:nvSpPr>
          <p:cNvPr id="7" name="Rectangle 6"/>
          <p:cNvSpPr>
            <a:spLocks noGrp="1" noChangeArrowheads="1"/>
          </p:cNvSpPr>
          <p:nvPr>
            <p:ph type="sldNum" sz="quarter" idx="12"/>
          </p:nvPr>
        </p:nvSpPr>
        <p:spPr>
          <a:ln/>
        </p:spPr>
        <p:txBody>
          <a:bodyPr/>
          <a:lstStyle>
            <a:lvl1pPr>
              <a:defRPr/>
            </a:lvl1pPr>
          </a:lstStyle>
          <a:p>
            <a:fld id="{6F490C4F-D9F5-F845-8B70-98BFC85DA1CE}"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796616735"/>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Times New Roman"/>
              <a:cs typeface="Times New Roman"/>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Times New Roman"/>
              <a:cs typeface="Times New Roman"/>
            </a:endParaRPr>
          </a:p>
        </p:txBody>
      </p:sp>
      <p:sp>
        <p:nvSpPr>
          <p:cNvPr id="7" name="Rectangle 6"/>
          <p:cNvSpPr>
            <a:spLocks noGrp="1" noChangeArrowheads="1"/>
          </p:cNvSpPr>
          <p:nvPr>
            <p:ph type="sldNum" sz="quarter" idx="12"/>
          </p:nvPr>
        </p:nvSpPr>
        <p:spPr>
          <a:ln/>
        </p:spPr>
        <p:txBody>
          <a:bodyPr/>
          <a:lstStyle>
            <a:lvl1pPr>
              <a:defRPr/>
            </a:lvl1pPr>
          </a:lstStyle>
          <a:p>
            <a:fld id="{95CD9EE5-6145-8244-AAB2-5B9B4B2FFA52}"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730247346"/>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Times New Roman"/>
              <a:cs typeface="Times New Roman"/>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Times New Roman"/>
              <a:cs typeface="Times New Roman"/>
            </a:endParaRPr>
          </a:p>
        </p:txBody>
      </p:sp>
      <p:sp>
        <p:nvSpPr>
          <p:cNvPr id="6" name="Rectangle 6"/>
          <p:cNvSpPr>
            <a:spLocks noGrp="1" noChangeArrowheads="1"/>
          </p:cNvSpPr>
          <p:nvPr>
            <p:ph type="sldNum" sz="quarter" idx="12"/>
          </p:nvPr>
        </p:nvSpPr>
        <p:spPr>
          <a:ln/>
        </p:spPr>
        <p:txBody>
          <a:bodyPr/>
          <a:lstStyle>
            <a:lvl1pPr>
              <a:defRPr/>
            </a:lvl1pPr>
          </a:lstStyle>
          <a:p>
            <a:fld id="{EAB1C0F7-4633-7F46-9F99-78A7A62BCA31}"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729258166"/>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Times New Roman"/>
              <a:cs typeface="Times New Roman"/>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Times New Roman"/>
              <a:cs typeface="Times New Roman"/>
            </a:endParaRPr>
          </a:p>
        </p:txBody>
      </p:sp>
      <p:sp>
        <p:nvSpPr>
          <p:cNvPr id="6" name="Rectangle 6"/>
          <p:cNvSpPr>
            <a:spLocks noGrp="1" noChangeArrowheads="1"/>
          </p:cNvSpPr>
          <p:nvPr>
            <p:ph type="sldNum" sz="quarter" idx="12"/>
          </p:nvPr>
        </p:nvSpPr>
        <p:spPr>
          <a:ln/>
        </p:spPr>
        <p:txBody>
          <a:bodyPr/>
          <a:lstStyle>
            <a:lvl1pPr>
              <a:defRPr/>
            </a:lvl1pPr>
          </a:lstStyle>
          <a:p>
            <a:fld id="{F8FCF6E4-5394-C64B-BE0D-839A3DCE640D}"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502436890"/>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fld id="{7AB3E341-87E7-EE4F-937B-DD9DCED642A8}" type="datetimeFigureOut">
              <a:rPr lang="en-US">
                <a:latin typeface="Calibri"/>
              </a:rPr>
              <a:pPr/>
              <a:t>4/23/16</a:t>
            </a:fld>
            <a:endParaRPr lang="en-US">
              <a:latin typeface="Calibri"/>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srgbClr val="000000">
                  <a:tint val="75000"/>
                </a:srgbClr>
              </a:solidFill>
              <a:latin typeface="Calibri"/>
              <a:ea typeface="ＭＳ Ｐゴシック"/>
            </a:endParaRPr>
          </a:p>
        </p:txBody>
      </p:sp>
      <p:sp>
        <p:nvSpPr>
          <p:cNvPr id="6" name="Slide Number Placeholder 5"/>
          <p:cNvSpPr>
            <a:spLocks noGrp="1"/>
          </p:cNvSpPr>
          <p:nvPr>
            <p:ph type="sldNum" sz="quarter" idx="12"/>
          </p:nvPr>
        </p:nvSpPr>
        <p:spPr/>
        <p:txBody>
          <a:bodyPr/>
          <a:lstStyle>
            <a:lvl1pPr>
              <a:defRPr/>
            </a:lvl1pPr>
          </a:lstStyle>
          <a:p>
            <a:fld id="{E2F1654A-7985-E74B-82B2-2556F6079FA4}" type="slidenum">
              <a:rPr lang="en-US">
                <a:latin typeface="Calibri"/>
              </a:rPr>
              <a:pPr/>
              <a:t>‹#›</a:t>
            </a:fld>
            <a:endParaRPr lang="en-US">
              <a:latin typeface="Calibri"/>
            </a:endParaRPr>
          </a:p>
        </p:txBody>
      </p:sp>
    </p:spTree>
    <p:extLst>
      <p:ext uri="{BB962C8B-B14F-4D97-AF65-F5344CB8AC3E}">
        <p14:creationId xmlns:p14="http://schemas.microsoft.com/office/powerpoint/2010/main" val="28234343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330E1593-9CAF-4E42-A4DC-F0AC2A88AF74}" type="slidenum">
              <a:rPr lang="en-US"/>
              <a:pPr>
                <a:defRPr/>
              </a:pPr>
              <a:t>‹#›</a:t>
            </a:fld>
            <a:endParaRPr lang="en-US"/>
          </a:p>
        </p:txBody>
      </p:sp>
    </p:spTree>
    <p:extLst>
      <p:ext uri="{BB962C8B-B14F-4D97-AF65-F5344CB8AC3E}">
        <p14:creationId xmlns:p14="http://schemas.microsoft.com/office/powerpoint/2010/main" val="1348174804"/>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CDD8B435-B151-9A4E-B9B5-8E0B1F3DD4CF}" type="datetimeFigureOut">
              <a:rPr lang="en-US">
                <a:latin typeface="Calibri"/>
              </a:rPr>
              <a:pPr/>
              <a:t>4/23/16</a:t>
            </a:fld>
            <a:endParaRPr lang="en-US">
              <a:latin typeface="Calibri"/>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srgbClr val="000000">
                  <a:tint val="75000"/>
                </a:srgbClr>
              </a:solidFill>
              <a:latin typeface="Calibri"/>
              <a:ea typeface="ＭＳ Ｐゴシック"/>
            </a:endParaRPr>
          </a:p>
        </p:txBody>
      </p:sp>
      <p:sp>
        <p:nvSpPr>
          <p:cNvPr id="6" name="Slide Number Placeholder 5"/>
          <p:cNvSpPr>
            <a:spLocks noGrp="1"/>
          </p:cNvSpPr>
          <p:nvPr>
            <p:ph type="sldNum" sz="quarter" idx="12"/>
          </p:nvPr>
        </p:nvSpPr>
        <p:spPr/>
        <p:txBody>
          <a:bodyPr/>
          <a:lstStyle>
            <a:lvl1pPr>
              <a:defRPr/>
            </a:lvl1pPr>
          </a:lstStyle>
          <a:p>
            <a:fld id="{6F724E2E-5AE4-CA4F-AE44-CE93E53D51FF}" type="slidenum">
              <a:rPr lang="en-US">
                <a:latin typeface="Calibri"/>
              </a:rPr>
              <a:pPr/>
              <a:t>‹#›</a:t>
            </a:fld>
            <a:endParaRPr lang="en-US">
              <a:latin typeface="Calibri"/>
            </a:endParaRPr>
          </a:p>
        </p:txBody>
      </p:sp>
    </p:spTree>
    <p:extLst>
      <p:ext uri="{BB962C8B-B14F-4D97-AF65-F5344CB8AC3E}">
        <p14:creationId xmlns:p14="http://schemas.microsoft.com/office/powerpoint/2010/main" val="3658480754"/>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82AA97F8-4824-AD41-83BE-5366CE586F9B}" type="datetimeFigureOut">
              <a:rPr lang="en-US">
                <a:latin typeface="Calibri"/>
              </a:rPr>
              <a:pPr/>
              <a:t>4/23/16</a:t>
            </a:fld>
            <a:endParaRPr lang="en-US">
              <a:latin typeface="Calibri"/>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srgbClr val="000000">
                  <a:tint val="75000"/>
                </a:srgbClr>
              </a:solidFill>
              <a:latin typeface="Calibri"/>
              <a:ea typeface="ＭＳ Ｐゴシック"/>
            </a:endParaRPr>
          </a:p>
        </p:txBody>
      </p:sp>
      <p:sp>
        <p:nvSpPr>
          <p:cNvPr id="6" name="Slide Number Placeholder 5"/>
          <p:cNvSpPr>
            <a:spLocks noGrp="1"/>
          </p:cNvSpPr>
          <p:nvPr>
            <p:ph type="sldNum" sz="quarter" idx="12"/>
          </p:nvPr>
        </p:nvSpPr>
        <p:spPr/>
        <p:txBody>
          <a:bodyPr/>
          <a:lstStyle>
            <a:lvl1pPr>
              <a:defRPr/>
            </a:lvl1pPr>
          </a:lstStyle>
          <a:p>
            <a:fld id="{A67802BA-B538-F941-83EC-4343C8EEC861}" type="slidenum">
              <a:rPr lang="en-US">
                <a:latin typeface="Calibri"/>
              </a:rPr>
              <a:pPr/>
              <a:t>‹#›</a:t>
            </a:fld>
            <a:endParaRPr lang="en-US">
              <a:latin typeface="Calibri"/>
            </a:endParaRPr>
          </a:p>
        </p:txBody>
      </p:sp>
    </p:spTree>
    <p:extLst>
      <p:ext uri="{BB962C8B-B14F-4D97-AF65-F5344CB8AC3E}">
        <p14:creationId xmlns:p14="http://schemas.microsoft.com/office/powerpoint/2010/main" val="1415000065"/>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fld id="{CD9FF40F-EBC2-284E-8CDF-EBF51858FDAD}" type="datetimeFigureOut">
              <a:rPr lang="en-US">
                <a:latin typeface="Calibri"/>
              </a:rPr>
              <a:pPr/>
              <a:t>4/23/16</a:t>
            </a:fld>
            <a:endParaRPr lang="en-US">
              <a:latin typeface="Calibri"/>
            </a:endParaRPr>
          </a:p>
        </p:txBody>
      </p:sp>
      <p:sp>
        <p:nvSpPr>
          <p:cNvPr id="6" name="Footer Placeholder 5"/>
          <p:cNvSpPr>
            <a:spLocks noGrp="1"/>
          </p:cNvSpPr>
          <p:nvPr>
            <p:ph type="ftr" sz="quarter" idx="11"/>
          </p:nvPr>
        </p:nvSpPr>
        <p:spPr/>
        <p:txBody>
          <a:bodyPr/>
          <a:lstStyle>
            <a:lvl1pPr>
              <a:defRPr/>
            </a:lvl1pPr>
          </a:lstStyle>
          <a:p>
            <a:pPr>
              <a:defRPr/>
            </a:pPr>
            <a:endParaRPr lang="en-US">
              <a:solidFill>
                <a:srgbClr val="000000">
                  <a:tint val="75000"/>
                </a:srgbClr>
              </a:solidFill>
              <a:latin typeface="Calibri"/>
              <a:ea typeface="ＭＳ Ｐゴシック"/>
            </a:endParaRPr>
          </a:p>
        </p:txBody>
      </p:sp>
      <p:sp>
        <p:nvSpPr>
          <p:cNvPr id="7" name="Slide Number Placeholder 6"/>
          <p:cNvSpPr>
            <a:spLocks noGrp="1"/>
          </p:cNvSpPr>
          <p:nvPr>
            <p:ph type="sldNum" sz="quarter" idx="12"/>
          </p:nvPr>
        </p:nvSpPr>
        <p:spPr/>
        <p:txBody>
          <a:bodyPr/>
          <a:lstStyle>
            <a:lvl1pPr>
              <a:defRPr/>
            </a:lvl1pPr>
          </a:lstStyle>
          <a:p>
            <a:fld id="{01318BFE-1EC2-0643-BDE5-7B537A27E5BB}" type="slidenum">
              <a:rPr lang="en-US">
                <a:latin typeface="Calibri"/>
              </a:rPr>
              <a:pPr/>
              <a:t>‹#›</a:t>
            </a:fld>
            <a:endParaRPr lang="en-US">
              <a:latin typeface="Calibri"/>
            </a:endParaRPr>
          </a:p>
        </p:txBody>
      </p:sp>
    </p:spTree>
    <p:extLst>
      <p:ext uri="{BB962C8B-B14F-4D97-AF65-F5344CB8AC3E}">
        <p14:creationId xmlns:p14="http://schemas.microsoft.com/office/powerpoint/2010/main" val="3666740075"/>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fld id="{DA2CF0C0-538E-8E40-B415-9B58E5DD2FFA}" type="datetimeFigureOut">
              <a:rPr lang="en-US">
                <a:latin typeface="Calibri"/>
              </a:rPr>
              <a:pPr/>
              <a:t>4/23/16</a:t>
            </a:fld>
            <a:endParaRPr lang="en-US">
              <a:latin typeface="Calibri"/>
            </a:endParaRPr>
          </a:p>
        </p:txBody>
      </p:sp>
      <p:sp>
        <p:nvSpPr>
          <p:cNvPr id="8" name="Footer Placeholder 7"/>
          <p:cNvSpPr>
            <a:spLocks noGrp="1"/>
          </p:cNvSpPr>
          <p:nvPr>
            <p:ph type="ftr" sz="quarter" idx="11"/>
          </p:nvPr>
        </p:nvSpPr>
        <p:spPr/>
        <p:txBody>
          <a:bodyPr/>
          <a:lstStyle>
            <a:lvl1pPr>
              <a:defRPr/>
            </a:lvl1pPr>
          </a:lstStyle>
          <a:p>
            <a:pPr>
              <a:defRPr/>
            </a:pPr>
            <a:endParaRPr lang="en-US">
              <a:solidFill>
                <a:srgbClr val="000000">
                  <a:tint val="75000"/>
                </a:srgbClr>
              </a:solidFill>
              <a:latin typeface="Calibri"/>
              <a:ea typeface="ＭＳ Ｐゴシック"/>
            </a:endParaRPr>
          </a:p>
        </p:txBody>
      </p:sp>
      <p:sp>
        <p:nvSpPr>
          <p:cNvPr id="9" name="Slide Number Placeholder 8"/>
          <p:cNvSpPr>
            <a:spLocks noGrp="1"/>
          </p:cNvSpPr>
          <p:nvPr>
            <p:ph type="sldNum" sz="quarter" idx="12"/>
          </p:nvPr>
        </p:nvSpPr>
        <p:spPr/>
        <p:txBody>
          <a:bodyPr/>
          <a:lstStyle>
            <a:lvl1pPr>
              <a:defRPr/>
            </a:lvl1pPr>
          </a:lstStyle>
          <a:p>
            <a:fld id="{319D5D62-C76C-004F-A292-57B95D0DFA49}" type="slidenum">
              <a:rPr lang="en-US">
                <a:latin typeface="Calibri"/>
              </a:rPr>
              <a:pPr/>
              <a:t>‹#›</a:t>
            </a:fld>
            <a:endParaRPr lang="en-US">
              <a:latin typeface="Calibri"/>
            </a:endParaRPr>
          </a:p>
        </p:txBody>
      </p:sp>
    </p:spTree>
    <p:extLst>
      <p:ext uri="{BB962C8B-B14F-4D97-AF65-F5344CB8AC3E}">
        <p14:creationId xmlns:p14="http://schemas.microsoft.com/office/powerpoint/2010/main" val="272580398"/>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fld id="{F523E9B9-CCA9-BA41-BC9C-BBDDFA11C954}" type="datetimeFigureOut">
              <a:rPr lang="en-US">
                <a:latin typeface="Calibri"/>
              </a:rPr>
              <a:pPr/>
              <a:t>4/23/16</a:t>
            </a:fld>
            <a:endParaRPr lang="en-US">
              <a:latin typeface="Calibri"/>
            </a:endParaRPr>
          </a:p>
        </p:txBody>
      </p:sp>
      <p:sp>
        <p:nvSpPr>
          <p:cNvPr id="4" name="Footer Placeholder 3"/>
          <p:cNvSpPr>
            <a:spLocks noGrp="1"/>
          </p:cNvSpPr>
          <p:nvPr>
            <p:ph type="ftr" sz="quarter" idx="11"/>
          </p:nvPr>
        </p:nvSpPr>
        <p:spPr/>
        <p:txBody>
          <a:bodyPr/>
          <a:lstStyle>
            <a:lvl1pPr>
              <a:defRPr/>
            </a:lvl1pPr>
          </a:lstStyle>
          <a:p>
            <a:pPr>
              <a:defRPr/>
            </a:pPr>
            <a:endParaRPr lang="en-US">
              <a:solidFill>
                <a:srgbClr val="000000">
                  <a:tint val="75000"/>
                </a:srgbClr>
              </a:solidFill>
              <a:latin typeface="Calibri"/>
              <a:ea typeface="ＭＳ Ｐゴシック"/>
            </a:endParaRPr>
          </a:p>
        </p:txBody>
      </p:sp>
      <p:sp>
        <p:nvSpPr>
          <p:cNvPr id="5" name="Slide Number Placeholder 4"/>
          <p:cNvSpPr>
            <a:spLocks noGrp="1"/>
          </p:cNvSpPr>
          <p:nvPr>
            <p:ph type="sldNum" sz="quarter" idx="12"/>
          </p:nvPr>
        </p:nvSpPr>
        <p:spPr/>
        <p:txBody>
          <a:bodyPr/>
          <a:lstStyle>
            <a:lvl1pPr>
              <a:defRPr/>
            </a:lvl1pPr>
          </a:lstStyle>
          <a:p>
            <a:fld id="{82F053FB-9FCC-CA43-97A9-845DBF0C614A}" type="slidenum">
              <a:rPr lang="en-US">
                <a:latin typeface="Calibri"/>
              </a:rPr>
              <a:pPr/>
              <a:t>‹#›</a:t>
            </a:fld>
            <a:endParaRPr lang="en-US">
              <a:latin typeface="Calibri"/>
            </a:endParaRPr>
          </a:p>
        </p:txBody>
      </p:sp>
    </p:spTree>
    <p:extLst>
      <p:ext uri="{BB962C8B-B14F-4D97-AF65-F5344CB8AC3E}">
        <p14:creationId xmlns:p14="http://schemas.microsoft.com/office/powerpoint/2010/main" val="1553754883"/>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060F425B-7486-FB40-B7E0-38A23DA4F98B}" type="datetimeFigureOut">
              <a:rPr lang="en-US">
                <a:latin typeface="Calibri"/>
              </a:rPr>
              <a:pPr/>
              <a:t>4/23/16</a:t>
            </a:fld>
            <a:endParaRPr lang="en-US">
              <a:latin typeface="Calibri"/>
            </a:endParaRPr>
          </a:p>
        </p:txBody>
      </p:sp>
      <p:sp>
        <p:nvSpPr>
          <p:cNvPr id="3" name="Footer Placeholder 2"/>
          <p:cNvSpPr>
            <a:spLocks noGrp="1"/>
          </p:cNvSpPr>
          <p:nvPr>
            <p:ph type="ftr" sz="quarter" idx="11"/>
          </p:nvPr>
        </p:nvSpPr>
        <p:spPr/>
        <p:txBody>
          <a:bodyPr/>
          <a:lstStyle>
            <a:lvl1pPr>
              <a:defRPr/>
            </a:lvl1pPr>
          </a:lstStyle>
          <a:p>
            <a:pPr>
              <a:defRPr/>
            </a:pPr>
            <a:endParaRPr lang="en-US">
              <a:solidFill>
                <a:srgbClr val="000000">
                  <a:tint val="75000"/>
                </a:srgbClr>
              </a:solidFill>
              <a:latin typeface="Calibri"/>
              <a:ea typeface="ＭＳ Ｐゴシック"/>
            </a:endParaRPr>
          </a:p>
        </p:txBody>
      </p:sp>
      <p:sp>
        <p:nvSpPr>
          <p:cNvPr id="4" name="Slide Number Placeholder 3"/>
          <p:cNvSpPr>
            <a:spLocks noGrp="1"/>
          </p:cNvSpPr>
          <p:nvPr>
            <p:ph type="sldNum" sz="quarter" idx="12"/>
          </p:nvPr>
        </p:nvSpPr>
        <p:spPr/>
        <p:txBody>
          <a:bodyPr/>
          <a:lstStyle>
            <a:lvl1pPr>
              <a:defRPr/>
            </a:lvl1pPr>
          </a:lstStyle>
          <a:p>
            <a:fld id="{5AC1B987-FFD4-EE4E-8F62-46F7AEA24CCC}" type="slidenum">
              <a:rPr lang="en-US">
                <a:latin typeface="Calibri"/>
              </a:rPr>
              <a:pPr/>
              <a:t>‹#›</a:t>
            </a:fld>
            <a:endParaRPr lang="en-US">
              <a:latin typeface="Calibri"/>
            </a:endParaRPr>
          </a:p>
        </p:txBody>
      </p:sp>
    </p:spTree>
    <p:extLst>
      <p:ext uri="{BB962C8B-B14F-4D97-AF65-F5344CB8AC3E}">
        <p14:creationId xmlns:p14="http://schemas.microsoft.com/office/powerpoint/2010/main" val="2788700152"/>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EC4102AB-63D2-5746-9B15-B625276458F3}" type="datetimeFigureOut">
              <a:rPr lang="en-US">
                <a:latin typeface="Calibri"/>
              </a:rPr>
              <a:pPr/>
              <a:t>4/23/16</a:t>
            </a:fld>
            <a:endParaRPr lang="en-US">
              <a:latin typeface="Calibri"/>
            </a:endParaRPr>
          </a:p>
        </p:txBody>
      </p:sp>
      <p:sp>
        <p:nvSpPr>
          <p:cNvPr id="6" name="Footer Placeholder 5"/>
          <p:cNvSpPr>
            <a:spLocks noGrp="1"/>
          </p:cNvSpPr>
          <p:nvPr>
            <p:ph type="ftr" sz="quarter" idx="11"/>
          </p:nvPr>
        </p:nvSpPr>
        <p:spPr/>
        <p:txBody>
          <a:bodyPr/>
          <a:lstStyle>
            <a:lvl1pPr>
              <a:defRPr/>
            </a:lvl1pPr>
          </a:lstStyle>
          <a:p>
            <a:pPr>
              <a:defRPr/>
            </a:pPr>
            <a:endParaRPr lang="en-US">
              <a:solidFill>
                <a:srgbClr val="000000">
                  <a:tint val="75000"/>
                </a:srgbClr>
              </a:solidFill>
              <a:latin typeface="Calibri"/>
              <a:ea typeface="ＭＳ Ｐゴシック"/>
            </a:endParaRPr>
          </a:p>
        </p:txBody>
      </p:sp>
      <p:sp>
        <p:nvSpPr>
          <p:cNvPr id="7" name="Slide Number Placeholder 6"/>
          <p:cNvSpPr>
            <a:spLocks noGrp="1"/>
          </p:cNvSpPr>
          <p:nvPr>
            <p:ph type="sldNum" sz="quarter" idx="12"/>
          </p:nvPr>
        </p:nvSpPr>
        <p:spPr/>
        <p:txBody>
          <a:bodyPr/>
          <a:lstStyle>
            <a:lvl1pPr>
              <a:defRPr/>
            </a:lvl1pPr>
          </a:lstStyle>
          <a:p>
            <a:fld id="{8FE21974-012D-E544-B785-93F7D832017C}" type="slidenum">
              <a:rPr lang="en-US">
                <a:latin typeface="Calibri"/>
              </a:rPr>
              <a:pPr/>
              <a:t>‹#›</a:t>
            </a:fld>
            <a:endParaRPr lang="en-US">
              <a:latin typeface="Calibri"/>
            </a:endParaRPr>
          </a:p>
        </p:txBody>
      </p:sp>
    </p:spTree>
    <p:extLst>
      <p:ext uri="{BB962C8B-B14F-4D97-AF65-F5344CB8AC3E}">
        <p14:creationId xmlns:p14="http://schemas.microsoft.com/office/powerpoint/2010/main" val="2547239444"/>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11D54E17-0DA2-8E48-B643-35AA5259E097}" type="datetimeFigureOut">
              <a:rPr lang="en-US">
                <a:latin typeface="Calibri"/>
              </a:rPr>
              <a:pPr/>
              <a:t>4/23/16</a:t>
            </a:fld>
            <a:endParaRPr lang="en-US">
              <a:latin typeface="Calibri"/>
            </a:endParaRPr>
          </a:p>
        </p:txBody>
      </p:sp>
      <p:sp>
        <p:nvSpPr>
          <p:cNvPr id="6" name="Footer Placeholder 5"/>
          <p:cNvSpPr>
            <a:spLocks noGrp="1"/>
          </p:cNvSpPr>
          <p:nvPr>
            <p:ph type="ftr" sz="quarter" idx="11"/>
          </p:nvPr>
        </p:nvSpPr>
        <p:spPr/>
        <p:txBody>
          <a:bodyPr/>
          <a:lstStyle>
            <a:lvl1pPr>
              <a:defRPr/>
            </a:lvl1pPr>
          </a:lstStyle>
          <a:p>
            <a:pPr>
              <a:defRPr/>
            </a:pPr>
            <a:endParaRPr lang="en-US">
              <a:solidFill>
                <a:srgbClr val="000000">
                  <a:tint val="75000"/>
                </a:srgbClr>
              </a:solidFill>
              <a:latin typeface="Calibri"/>
              <a:ea typeface="ＭＳ Ｐゴシック"/>
            </a:endParaRPr>
          </a:p>
        </p:txBody>
      </p:sp>
      <p:sp>
        <p:nvSpPr>
          <p:cNvPr id="7" name="Slide Number Placeholder 6"/>
          <p:cNvSpPr>
            <a:spLocks noGrp="1"/>
          </p:cNvSpPr>
          <p:nvPr>
            <p:ph type="sldNum" sz="quarter" idx="12"/>
          </p:nvPr>
        </p:nvSpPr>
        <p:spPr/>
        <p:txBody>
          <a:bodyPr/>
          <a:lstStyle>
            <a:lvl1pPr>
              <a:defRPr/>
            </a:lvl1pPr>
          </a:lstStyle>
          <a:p>
            <a:fld id="{54ED44FD-8629-274B-BB54-559C466B200F}" type="slidenum">
              <a:rPr lang="en-US">
                <a:latin typeface="Calibri"/>
              </a:rPr>
              <a:pPr/>
              <a:t>‹#›</a:t>
            </a:fld>
            <a:endParaRPr lang="en-US">
              <a:latin typeface="Calibri"/>
            </a:endParaRPr>
          </a:p>
        </p:txBody>
      </p:sp>
    </p:spTree>
    <p:extLst>
      <p:ext uri="{BB962C8B-B14F-4D97-AF65-F5344CB8AC3E}">
        <p14:creationId xmlns:p14="http://schemas.microsoft.com/office/powerpoint/2010/main" val="2289311685"/>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17D7A985-851F-1847-8C8D-2190A1C3B733}" type="datetimeFigureOut">
              <a:rPr lang="en-US">
                <a:latin typeface="Calibri"/>
              </a:rPr>
              <a:pPr/>
              <a:t>4/23/16</a:t>
            </a:fld>
            <a:endParaRPr lang="en-US">
              <a:latin typeface="Calibri"/>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srgbClr val="000000">
                  <a:tint val="75000"/>
                </a:srgbClr>
              </a:solidFill>
              <a:latin typeface="Calibri"/>
              <a:ea typeface="ＭＳ Ｐゴシック"/>
            </a:endParaRPr>
          </a:p>
        </p:txBody>
      </p:sp>
      <p:sp>
        <p:nvSpPr>
          <p:cNvPr id="6" name="Slide Number Placeholder 5"/>
          <p:cNvSpPr>
            <a:spLocks noGrp="1"/>
          </p:cNvSpPr>
          <p:nvPr>
            <p:ph type="sldNum" sz="quarter" idx="12"/>
          </p:nvPr>
        </p:nvSpPr>
        <p:spPr/>
        <p:txBody>
          <a:bodyPr/>
          <a:lstStyle>
            <a:lvl1pPr>
              <a:defRPr/>
            </a:lvl1pPr>
          </a:lstStyle>
          <a:p>
            <a:fld id="{D3402C55-216B-7D49-B1DB-BF7B03FC1D92}" type="slidenum">
              <a:rPr lang="en-US">
                <a:latin typeface="Calibri"/>
              </a:rPr>
              <a:pPr/>
              <a:t>‹#›</a:t>
            </a:fld>
            <a:endParaRPr lang="en-US">
              <a:latin typeface="Calibri"/>
            </a:endParaRPr>
          </a:p>
        </p:txBody>
      </p:sp>
    </p:spTree>
    <p:extLst>
      <p:ext uri="{BB962C8B-B14F-4D97-AF65-F5344CB8AC3E}">
        <p14:creationId xmlns:p14="http://schemas.microsoft.com/office/powerpoint/2010/main" val="344990961"/>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BF61C1F1-A3ED-5D48-B5FC-2D91CC1DD32F}" type="datetimeFigureOut">
              <a:rPr lang="en-US">
                <a:latin typeface="Calibri"/>
              </a:rPr>
              <a:pPr/>
              <a:t>4/23/16</a:t>
            </a:fld>
            <a:endParaRPr lang="en-US">
              <a:latin typeface="Calibri"/>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srgbClr val="000000">
                  <a:tint val="75000"/>
                </a:srgbClr>
              </a:solidFill>
              <a:latin typeface="Calibri"/>
              <a:ea typeface="ＭＳ Ｐゴシック"/>
            </a:endParaRPr>
          </a:p>
        </p:txBody>
      </p:sp>
      <p:sp>
        <p:nvSpPr>
          <p:cNvPr id="6" name="Slide Number Placeholder 5"/>
          <p:cNvSpPr>
            <a:spLocks noGrp="1"/>
          </p:cNvSpPr>
          <p:nvPr>
            <p:ph type="sldNum" sz="quarter" idx="12"/>
          </p:nvPr>
        </p:nvSpPr>
        <p:spPr/>
        <p:txBody>
          <a:bodyPr/>
          <a:lstStyle>
            <a:lvl1pPr>
              <a:defRPr/>
            </a:lvl1pPr>
          </a:lstStyle>
          <a:p>
            <a:fld id="{B8B73918-B599-A74F-99EB-C91BE000CF25}" type="slidenum">
              <a:rPr lang="en-US">
                <a:latin typeface="Calibri"/>
              </a:rPr>
              <a:pPr/>
              <a:t>‹#›</a:t>
            </a:fld>
            <a:endParaRPr lang="en-US">
              <a:latin typeface="Calibri"/>
            </a:endParaRPr>
          </a:p>
        </p:txBody>
      </p:sp>
    </p:spTree>
    <p:extLst>
      <p:ext uri="{BB962C8B-B14F-4D97-AF65-F5344CB8AC3E}">
        <p14:creationId xmlns:p14="http://schemas.microsoft.com/office/powerpoint/2010/main" val="3420216315"/>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10.xml.rels><?xml version="1.0" encoding="UTF-8" standalone="yes"?>
<Relationships xmlns="http://schemas.openxmlformats.org/package/2006/relationships"><Relationship Id="rId11" Type="http://schemas.openxmlformats.org/officeDocument/2006/relationships/slideLayout" Target="../slideLayouts/slideLayout110.xml"/><Relationship Id="rId12" Type="http://schemas.openxmlformats.org/officeDocument/2006/relationships/theme" Target="../theme/theme10.xml"/><Relationship Id="rId1" Type="http://schemas.openxmlformats.org/officeDocument/2006/relationships/slideLayout" Target="../slideLayouts/slideLayout100.xml"/><Relationship Id="rId2" Type="http://schemas.openxmlformats.org/officeDocument/2006/relationships/slideLayout" Target="../slideLayouts/slideLayout101.xml"/><Relationship Id="rId3" Type="http://schemas.openxmlformats.org/officeDocument/2006/relationships/slideLayout" Target="../slideLayouts/slideLayout102.xml"/><Relationship Id="rId4" Type="http://schemas.openxmlformats.org/officeDocument/2006/relationships/slideLayout" Target="../slideLayouts/slideLayout103.xml"/><Relationship Id="rId5" Type="http://schemas.openxmlformats.org/officeDocument/2006/relationships/slideLayout" Target="../slideLayouts/slideLayout104.xml"/><Relationship Id="rId6" Type="http://schemas.openxmlformats.org/officeDocument/2006/relationships/slideLayout" Target="../slideLayouts/slideLayout105.xml"/><Relationship Id="rId7" Type="http://schemas.openxmlformats.org/officeDocument/2006/relationships/slideLayout" Target="../slideLayouts/slideLayout106.xml"/><Relationship Id="rId8" Type="http://schemas.openxmlformats.org/officeDocument/2006/relationships/slideLayout" Target="../slideLayouts/slideLayout107.xml"/><Relationship Id="rId9" Type="http://schemas.openxmlformats.org/officeDocument/2006/relationships/slideLayout" Target="../slideLayouts/slideLayout108.xml"/><Relationship Id="rId10" Type="http://schemas.openxmlformats.org/officeDocument/2006/relationships/slideLayout" Target="../slideLayouts/slideLayout109.xml"/></Relationships>
</file>

<file path=ppt/slideMasters/_rels/slideMaster11.xml.rels><?xml version="1.0" encoding="UTF-8" standalone="yes"?>
<Relationships xmlns="http://schemas.openxmlformats.org/package/2006/relationships"><Relationship Id="rId11" Type="http://schemas.openxmlformats.org/officeDocument/2006/relationships/slideLayout" Target="../slideLayouts/slideLayout121.xml"/><Relationship Id="rId12" Type="http://schemas.openxmlformats.org/officeDocument/2006/relationships/theme" Target="../theme/theme11.xml"/><Relationship Id="rId1" Type="http://schemas.openxmlformats.org/officeDocument/2006/relationships/slideLayout" Target="../slideLayouts/slideLayout111.xml"/><Relationship Id="rId2" Type="http://schemas.openxmlformats.org/officeDocument/2006/relationships/slideLayout" Target="../slideLayouts/slideLayout112.xml"/><Relationship Id="rId3" Type="http://schemas.openxmlformats.org/officeDocument/2006/relationships/slideLayout" Target="../slideLayouts/slideLayout113.xml"/><Relationship Id="rId4" Type="http://schemas.openxmlformats.org/officeDocument/2006/relationships/slideLayout" Target="../slideLayouts/slideLayout114.xml"/><Relationship Id="rId5" Type="http://schemas.openxmlformats.org/officeDocument/2006/relationships/slideLayout" Target="../slideLayouts/slideLayout115.xml"/><Relationship Id="rId6" Type="http://schemas.openxmlformats.org/officeDocument/2006/relationships/slideLayout" Target="../slideLayouts/slideLayout116.xml"/><Relationship Id="rId7" Type="http://schemas.openxmlformats.org/officeDocument/2006/relationships/slideLayout" Target="../slideLayouts/slideLayout117.xml"/><Relationship Id="rId8" Type="http://schemas.openxmlformats.org/officeDocument/2006/relationships/slideLayout" Target="../slideLayouts/slideLayout118.xml"/><Relationship Id="rId9" Type="http://schemas.openxmlformats.org/officeDocument/2006/relationships/slideLayout" Target="../slideLayouts/slideLayout119.xml"/><Relationship Id="rId10" Type="http://schemas.openxmlformats.org/officeDocument/2006/relationships/slideLayout" Target="../slideLayouts/slideLayout12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jpe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44.xml"/><Relationship Id="rId12" Type="http://schemas.openxmlformats.org/officeDocument/2006/relationships/theme" Target="../theme/theme4.xml"/><Relationship Id="rId1" Type="http://schemas.openxmlformats.org/officeDocument/2006/relationships/slideLayout" Target="../slideLayouts/slideLayout34.xml"/><Relationship Id="rId2" Type="http://schemas.openxmlformats.org/officeDocument/2006/relationships/slideLayout" Target="../slideLayouts/slideLayout35.xml"/><Relationship Id="rId3" Type="http://schemas.openxmlformats.org/officeDocument/2006/relationships/slideLayout" Target="../slideLayouts/slideLayout36.xml"/><Relationship Id="rId4" Type="http://schemas.openxmlformats.org/officeDocument/2006/relationships/slideLayout" Target="../slideLayouts/slideLayout37.xml"/><Relationship Id="rId5" Type="http://schemas.openxmlformats.org/officeDocument/2006/relationships/slideLayout" Target="../slideLayouts/slideLayout38.xml"/><Relationship Id="rId6" Type="http://schemas.openxmlformats.org/officeDocument/2006/relationships/slideLayout" Target="../slideLayouts/slideLayout39.xml"/><Relationship Id="rId7" Type="http://schemas.openxmlformats.org/officeDocument/2006/relationships/slideLayout" Target="../slideLayouts/slideLayout40.xml"/><Relationship Id="rId8" Type="http://schemas.openxmlformats.org/officeDocument/2006/relationships/slideLayout" Target="../slideLayouts/slideLayout41.xml"/><Relationship Id="rId9" Type="http://schemas.openxmlformats.org/officeDocument/2006/relationships/slideLayout" Target="../slideLayouts/slideLayout42.xml"/><Relationship Id="rId10"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55.xml"/><Relationship Id="rId12" Type="http://schemas.openxmlformats.org/officeDocument/2006/relationships/theme" Target="../theme/theme5.xml"/><Relationship Id="rId1" Type="http://schemas.openxmlformats.org/officeDocument/2006/relationships/slideLayout" Target="../slideLayouts/slideLayout45.xml"/><Relationship Id="rId2" Type="http://schemas.openxmlformats.org/officeDocument/2006/relationships/slideLayout" Target="../slideLayouts/slideLayout46.xml"/><Relationship Id="rId3" Type="http://schemas.openxmlformats.org/officeDocument/2006/relationships/slideLayout" Target="../slideLayouts/slideLayout47.xml"/><Relationship Id="rId4" Type="http://schemas.openxmlformats.org/officeDocument/2006/relationships/slideLayout" Target="../slideLayouts/slideLayout48.xml"/><Relationship Id="rId5" Type="http://schemas.openxmlformats.org/officeDocument/2006/relationships/slideLayout" Target="../slideLayouts/slideLayout49.xml"/><Relationship Id="rId6" Type="http://schemas.openxmlformats.org/officeDocument/2006/relationships/slideLayout" Target="../slideLayouts/slideLayout50.xml"/><Relationship Id="rId7" Type="http://schemas.openxmlformats.org/officeDocument/2006/relationships/slideLayout" Target="../slideLayouts/slideLayout51.xml"/><Relationship Id="rId8" Type="http://schemas.openxmlformats.org/officeDocument/2006/relationships/slideLayout" Target="../slideLayouts/slideLayout52.xml"/><Relationship Id="rId9" Type="http://schemas.openxmlformats.org/officeDocument/2006/relationships/slideLayout" Target="../slideLayouts/slideLayout53.xml"/><Relationship Id="rId10" Type="http://schemas.openxmlformats.org/officeDocument/2006/relationships/slideLayout" Target="../slideLayouts/slideLayout54.xml"/></Relationships>
</file>

<file path=ppt/slideMasters/_rels/slideMaster6.xml.rels><?xml version="1.0" encoding="UTF-8" standalone="yes"?>
<Relationships xmlns="http://schemas.openxmlformats.org/package/2006/relationships"><Relationship Id="rId11" Type="http://schemas.openxmlformats.org/officeDocument/2006/relationships/slideLayout" Target="../slideLayouts/slideLayout66.xml"/><Relationship Id="rId12" Type="http://schemas.openxmlformats.org/officeDocument/2006/relationships/theme" Target="../theme/theme6.xml"/><Relationship Id="rId1" Type="http://schemas.openxmlformats.org/officeDocument/2006/relationships/slideLayout" Target="../slideLayouts/slideLayout56.xml"/><Relationship Id="rId2" Type="http://schemas.openxmlformats.org/officeDocument/2006/relationships/slideLayout" Target="../slideLayouts/slideLayout57.xml"/><Relationship Id="rId3" Type="http://schemas.openxmlformats.org/officeDocument/2006/relationships/slideLayout" Target="../slideLayouts/slideLayout58.xml"/><Relationship Id="rId4" Type="http://schemas.openxmlformats.org/officeDocument/2006/relationships/slideLayout" Target="../slideLayouts/slideLayout59.xml"/><Relationship Id="rId5" Type="http://schemas.openxmlformats.org/officeDocument/2006/relationships/slideLayout" Target="../slideLayouts/slideLayout60.xml"/><Relationship Id="rId6" Type="http://schemas.openxmlformats.org/officeDocument/2006/relationships/slideLayout" Target="../slideLayouts/slideLayout61.xml"/><Relationship Id="rId7" Type="http://schemas.openxmlformats.org/officeDocument/2006/relationships/slideLayout" Target="../slideLayouts/slideLayout62.xml"/><Relationship Id="rId8" Type="http://schemas.openxmlformats.org/officeDocument/2006/relationships/slideLayout" Target="../slideLayouts/slideLayout63.xml"/><Relationship Id="rId9" Type="http://schemas.openxmlformats.org/officeDocument/2006/relationships/slideLayout" Target="../slideLayouts/slideLayout64.xml"/><Relationship Id="rId10" Type="http://schemas.openxmlformats.org/officeDocument/2006/relationships/slideLayout" Target="../slideLayouts/slideLayout65.xml"/></Relationships>
</file>

<file path=ppt/slideMasters/_rels/slideMaster7.xml.rels><?xml version="1.0" encoding="UTF-8" standalone="yes"?>
<Relationships xmlns="http://schemas.openxmlformats.org/package/2006/relationships"><Relationship Id="rId11" Type="http://schemas.openxmlformats.org/officeDocument/2006/relationships/slideLayout" Target="../slideLayouts/slideLayout77.xml"/><Relationship Id="rId12" Type="http://schemas.openxmlformats.org/officeDocument/2006/relationships/theme" Target="../theme/theme7.xml"/><Relationship Id="rId1" Type="http://schemas.openxmlformats.org/officeDocument/2006/relationships/slideLayout" Target="../slideLayouts/slideLayout67.xml"/><Relationship Id="rId2" Type="http://schemas.openxmlformats.org/officeDocument/2006/relationships/slideLayout" Target="../slideLayouts/slideLayout68.xml"/><Relationship Id="rId3" Type="http://schemas.openxmlformats.org/officeDocument/2006/relationships/slideLayout" Target="../slideLayouts/slideLayout69.xml"/><Relationship Id="rId4" Type="http://schemas.openxmlformats.org/officeDocument/2006/relationships/slideLayout" Target="../slideLayouts/slideLayout70.xml"/><Relationship Id="rId5" Type="http://schemas.openxmlformats.org/officeDocument/2006/relationships/slideLayout" Target="../slideLayouts/slideLayout71.xml"/><Relationship Id="rId6" Type="http://schemas.openxmlformats.org/officeDocument/2006/relationships/slideLayout" Target="../slideLayouts/slideLayout72.xml"/><Relationship Id="rId7" Type="http://schemas.openxmlformats.org/officeDocument/2006/relationships/slideLayout" Target="../slideLayouts/slideLayout73.xml"/><Relationship Id="rId8" Type="http://schemas.openxmlformats.org/officeDocument/2006/relationships/slideLayout" Target="../slideLayouts/slideLayout74.xml"/><Relationship Id="rId9" Type="http://schemas.openxmlformats.org/officeDocument/2006/relationships/slideLayout" Target="../slideLayouts/slideLayout75.xml"/><Relationship Id="rId10" Type="http://schemas.openxmlformats.org/officeDocument/2006/relationships/slideLayout" Target="../slideLayouts/slideLayout76.xml"/></Relationships>
</file>

<file path=ppt/slideMasters/_rels/slideMaster8.xml.rels><?xml version="1.0" encoding="UTF-8" standalone="yes"?>
<Relationships xmlns="http://schemas.openxmlformats.org/package/2006/relationships"><Relationship Id="rId11" Type="http://schemas.openxmlformats.org/officeDocument/2006/relationships/slideLayout" Target="../slideLayouts/slideLayout88.xml"/><Relationship Id="rId12" Type="http://schemas.openxmlformats.org/officeDocument/2006/relationships/theme" Target="../theme/theme8.xml"/><Relationship Id="rId1" Type="http://schemas.openxmlformats.org/officeDocument/2006/relationships/slideLayout" Target="../slideLayouts/slideLayout78.xml"/><Relationship Id="rId2" Type="http://schemas.openxmlformats.org/officeDocument/2006/relationships/slideLayout" Target="../slideLayouts/slideLayout79.xml"/><Relationship Id="rId3" Type="http://schemas.openxmlformats.org/officeDocument/2006/relationships/slideLayout" Target="../slideLayouts/slideLayout80.xml"/><Relationship Id="rId4" Type="http://schemas.openxmlformats.org/officeDocument/2006/relationships/slideLayout" Target="../slideLayouts/slideLayout81.xml"/><Relationship Id="rId5" Type="http://schemas.openxmlformats.org/officeDocument/2006/relationships/slideLayout" Target="../slideLayouts/slideLayout82.xml"/><Relationship Id="rId6" Type="http://schemas.openxmlformats.org/officeDocument/2006/relationships/slideLayout" Target="../slideLayouts/slideLayout83.xml"/><Relationship Id="rId7" Type="http://schemas.openxmlformats.org/officeDocument/2006/relationships/slideLayout" Target="../slideLayouts/slideLayout84.xml"/><Relationship Id="rId8" Type="http://schemas.openxmlformats.org/officeDocument/2006/relationships/slideLayout" Target="../slideLayouts/slideLayout85.xml"/><Relationship Id="rId9" Type="http://schemas.openxmlformats.org/officeDocument/2006/relationships/slideLayout" Target="../slideLayouts/slideLayout86.xml"/><Relationship Id="rId10" Type="http://schemas.openxmlformats.org/officeDocument/2006/relationships/slideLayout" Target="../slideLayouts/slideLayout87.xml"/></Relationships>
</file>

<file path=ppt/slideMasters/_rels/slideMaster9.xml.rels><?xml version="1.0" encoding="UTF-8" standalone="yes"?>
<Relationships xmlns="http://schemas.openxmlformats.org/package/2006/relationships"><Relationship Id="rId11" Type="http://schemas.openxmlformats.org/officeDocument/2006/relationships/slideLayout" Target="../slideLayouts/slideLayout99.xml"/><Relationship Id="rId12" Type="http://schemas.openxmlformats.org/officeDocument/2006/relationships/theme" Target="../theme/theme9.xml"/><Relationship Id="rId1" Type="http://schemas.openxmlformats.org/officeDocument/2006/relationships/slideLayout" Target="../slideLayouts/slideLayout89.xml"/><Relationship Id="rId2" Type="http://schemas.openxmlformats.org/officeDocument/2006/relationships/slideLayout" Target="../slideLayouts/slideLayout90.xml"/><Relationship Id="rId3" Type="http://schemas.openxmlformats.org/officeDocument/2006/relationships/slideLayout" Target="../slideLayouts/slideLayout91.xml"/><Relationship Id="rId4" Type="http://schemas.openxmlformats.org/officeDocument/2006/relationships/slideLayout" Target="../slideLayouts/slideLayout92.xml"/><Relationship Id="rId5" Type="http://schemas.openxmlformats.org/officeDocument/2006/relationships/slideLayout" Target="../slideLayouts/slideLayout93.xml"/><Relationship Id="rId6" Type="http://schemas.openxmlformats.org/officeDocument/2006/relationships/slideLayout" Target="../slideLayouts/slideLayout94.xml"/><Relationship Id="rId7" Type="http://schemas.openxmlformats.org/officeDocument/2006/relationships/slideLayout" Target="../slideLayouts/slideLayout95.xml"/><Relationship Id="rId8" Type="http://schemas.openxmlformats.org/officeDocument/2006/relationships/slideLayout" Target="../slideLayouts/slideLayout96.xml"/><Relationship Id="rId9" Type="http://schemas.openxmlformats.org/officeDocument/2006/relationships/slideLayout" Target="../slideLayouts/slideLayout97.xml"/><Relationship Id="rId10" Type="http://schemas.openxmlformats.org/officeDocument/2006/relationships/slideLayout" Target="../slideLayouts/slideLayout9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9554"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279555"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79556"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eaLnBrk="1" hangingPunct="1">
              <a:defRPr sz="1400" b="0">
                <a:solidFill>
                  <a:schemeClr val="tx1"/>
                </a:solidFill>
                <a:cs typeface="+mn-cs"/>
              </a:defRPr>
            </a:lvl1pPr>
          </a:lstStyle>
          <a:p>
            <a:pPr>
              <a:defRPr/>
            </a:pPr>
            <a:endParaRPr lang="en-US"/>
          </a:p>
        </p:txBody>
      </p:sp>
      <p:sp>
        <p:nvSpPr>
          <p:cNvPr id="279557"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algn="ctr" eaLnBrk="1" hangingPunct="1">
              <a:defRPr sz="1400" b="0">
                <a:solidFill>
                  <a:schemeClr val="tx1"/>
                </a:solidFill>
                <a:cs typeface="+mn-cs"/>
              </a:defRPr>
            </a:lvl1pPr>
          </a:lstStyle>
          <a:p>
            <a:pPr>
              <a:defRPr/>
            </a:pPr>
            <a:endParaRPr lang="en-US"/>
          </a:p>
        </p:txBody>
      </p:sp>
      <p:sp>
        <p:nvSpPr>
          <p:cNvPr id="279558"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algn="r" eaLnBrk="1" hangingPunct="1">
              <a:defRPr sz="1400" b="0">
                <a:solidFill>
                  <a:schemeClr val="tx1"/>
                </a:solidFill>
                <a:cs typeface="+mn-cs"/>
              </a:defRPr>
            </a:lvl1pPr>
          </a:lstStyle>
          <a:p>
            <a:pPr>
              <a:defRPr/>
            </a:pPr>
            <a:fld id="{9119CA87-D55B-4147-9B85-595FA4128A23}"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6800" r:id="rId1"/>
    <p:sldLayoutId id="2147486801" r:id="rId2"/>
    <p:sldLayoutId id="2147486802" r:id="rId3"/>
    <p:sldLayoutId id="2147486803" r:id="rId4"/>
    <p:sldLayoutId id="2147486804" r:id="rId5"/>
    <p:sldLayoutId id="2147486805" r:id="rId6"/>
    <p:sldLayoutId id="2147486806" r:id="rId7"/>
    <p:sldLayoutId id="2147486807" r:id="rId8"/>
    <p:sldLayoutId id="2147486808" r:id="rId9"/>
    <p:sldLayoutId id="2147486809" r:id="rId10"/>
    <p:sldLayoutId id="2147486810" r:id="rId11"/>
  </p:sldLayoutIdLst>
  <p:txStyles>
    <p:titleStyle>
      <a:lvl1pPr algn="ctr" rtl="0" eaLnBrk="0" fontAlgn="base" hangingPunct="0">
        <a:spcBef>
          <a:spcPct val="0"/>
        </a:spcBef>
        <a:spcAft>
          <a:spcPct val="0"/>
        </a:spcAft>
        <a:defRPr sz="4400">
          <a:solidFill>
            <a:schemeClr val="tx2"/>
          </a:solidFill>
          <a:latin typeface="+mj-lt"/>
          <a:ea typeface="+mj-ea"/>
          <a:cs typeface="ＭＳ Ｐゴシック" charset="0"/>
        </a:defRPr>
      </a:lvl1pPr>
      <a:lvl2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2pPr>
      <a:lvl3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3pPr>
      <a:lvl4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4pPr>
      <a:lvl5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5pPr>
      <a:lvl6pPr marL="457200" algn="ctr" rtl="0" fontAlgn="base">
        <a:spcBef>
          <a:spcPct val="0"/>
        </a:spcBef>
        <a:spcAft>
          <a:spcPct val="0"/>
        </a:spcAft>
        <a:defRPr sz="4400">
          <a:solidFill>
            <a:schemeClr val="tx2"/>
          </a:solidFill>
          <a:latin typeface="Arial" charset="0"/>
          <a:ea typeface="ＭＳ Ｐゴシック" charset="0"/>
        </a:defRPr>
      </a:lvl6pPr>
      <a:lvl7pPr marL="914400" algn="ctr" rtl="0" fontAlgn="base">
        <a:spcBef>
          <a:spcPct val="0"/>
        </a:spcBef>
        <a:spcAft>
          <a:spcPct val="0"/>
        </a:spcAft>
        <a:defRPr sz="4400">
          <a:solidFill>
            <a:schemeClr val="tx2"/>
          </a:solidFill>
          <a:latin typeface="Arial" charset="0"/>
          <a:ea typeface="ＭＳ Ｐゴシック" charset="0"/>
        </a:defRPr>
      </a:lvl7pPr>
      <a:lvl8pPr marL="1371600" algn="ctr" rtl="0" fontAlgn="base">
        <a:spcBef>
          <a:spcPct val="0"/>
        </a:spcBef>
        <a:spcAft>
          <a:spcPct val="0"/>
        </a:spcAft>
        <a:defRPr sz="4400">
          <a:solidFill>
            <a:schemeClr val="tx2"/>
          </a:solidFill>
          <a:latin typeface="Arial" charset="0"/>
          <a:ea typeface="ＭＳ Ｐゴシック" charset="0"/>
        </a:defRPr>
      </a:lvl8pPr>
      <a:lvl9pPr marL="1828800" algn="ctr" rtl="0" fontAlgn="base">
        <a:spcBef>
          <a:spcPct val="0"/>
        </a:spcBef>
        <a:spcAft>
          <a:spcPct val="0"/>
        </a:spcAft>
        <a:defRPr sz="4400">
          <a:solidFill>
            <a:schemeClr val="tx2"/>
          </a:solidFill>
          <a:latin typeface="Arial" charset="0"/>
          <a:ea typeface="ＭＳ Ｐゴシック"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ＭＳ Ｐゴシック" charset="0"/>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14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614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b="0">
                <a:solidFill>
                  <a:srgbClr val="898989"/>
                </a:solidFill>
                <a:latin typeface="Calibri" charset="0"/>
                <a:cs typeface="Arial" charset="0"/>
              </a:defRPr>
            </a:lvl1pPr>
          </a:lstStyle>
          <a:p>
            <a:pPr eaLnBrk="1" hangingPunct="1"/>
            <a:fld id="{F1140F00-017A-314A-9EF9-41AA7AABF36E}" type="datetimeFigureOut">
              <a:rPr lang="en-US" smtClean="0"/>
              <a:pPr eaLnBrk="1" hangingPunct="1"/>
              <a:t>4/23/16</a:t>
            </a:fld>
            <a:endParaRPr lang="en-US" smtClean="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b="0">
                <a:solidFill>
                  <a:schemeClr val="tx1">
                    <a:tint val="75000"/>
                  </a:schemeClr>
                </a:solidFill>
                <a:latin typeface="+mn-lt"/>
                <a:ea typeface="+mn-ea"/>
                <a:cs typeface="+mn-cs"/>
              </a:defRPr>
            </a:lvl1pPr>
          </a:lstStyle>
          <a:p>
            <a:pPr eaLnBrk="1" hangingPunct="1">
              <a:defRPr/>
            </a:pPr>
            <a:endParaRPr lang="en-US">
              <a:solidFill>
                <a:prstClr val="black">
                  <a:tint val="75000"/>
                </a:prstClr>
              </a:solidFill>
              <a:latin typeface="Calibri"/>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b="0">
                <a:solidFill>
                  <a:srgbClr val="898989"/>
                </a:solidFill>
                <a:latin typeface="Calibri" charset="0"/>
                <a:cs typeface="Arial" charset="0"/>
              </a:defRPr>
            </a:lvl1pPr>
          </a:lstStyle>
          <a:p>
            <a:pPr eaLnBrk="1" hangingPunct="1"/>
            <a:fld id="{7ACBE1FA-98BB-FF4A-B9AE-58F1E66F682E}" type="slidenum">
              <a:rPr lang="en-US" smtClean="0"/>
              <a:pPr eaLnBrk="1" hangingPunct="1"/>
              <a:t>‹#›</a:t>
            </a:fld>
            <a:endParaRPr lang="en-US" smtClean="0"/>
          </a:p>
        </p:txBody>
      </p:sp>
    </p:spTree>
  </p:cSld>
  <p:clrMap bg1="lt1" tx1="dk1" bg2="lt2" tx2="dk2" accent1="accent1" accent2="accent2" accent3="accent3" accent4="accent4" accent5="accent5" accent6="accent6" hlink="hlink" folHlink="folHlink"/>
  <p:sldLayoutIdLst>
    <p:sldLayoutId id="2147487197" r:id="rId1"/>
    <p:sldLayoutId id="2147487198" r:id="rId2"/>
    <p:sldLayoutId id="2147487199" r:id="rId3"/>
    <p:sldLayoutId id="2147487200" r:id="rId4"/>
    <p:sldLayoutId id="2147487201" r:id="rId5"/>
    <p:sldLayoutId id="2147487202" r:id="rId6"/>
    <p:sldLayoutId id="2147487203" r:id="rId7"/>
    <p:sldLayoutId id="2147487204" r:id="rId8"/>
    <p:sldLayoutId id="2147487205" r:id="rId9"/>
    <p:sldLayoutId id="2147487206" r:id="rId10"/>
    <p:sldLayoutId id="2147487207"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charset="0"/>
          <a:cs typeface="+mj-cs"/>
        </a:defRPr>
      </a:lvl1pPr>
      <a:lvl2pPr algn="ctr" rtl="0" eaLnBrk="0" fontAlgn="base" hangingPunct="0">
        <a:spcBef>
          <a:spcPct val="0"/>
        </a:spcBef>
        <a:spcAft>
          <a:spcPct val="0"/>
        </a:spcAft>
        <a:defRPr sz="4400">
          <a:solidFill>
            <a:schemeClr val="tx1"/>
          </a:solidFill>
          <a:latin typeface="Calibri" pitchFamily="34" charset="0"/>
          <a:ea typeface="ＭＳ Ｐゴシック" charset="0"/>
        </a:defRPr>
      </a:lvl2pPr>
      <a:lvl3pPr algn="ctr" rtl="0" eaLnBrk="0" fontAlgn="base" hangingPunct="0">
        <a:spcBef>
          <a:spcPct val="0"/>
        </a:spcBef>
        <a:spcAft>
          <a:spcPct val="0"/>
        </a:spcAft>
        <a:defRPr sz="4400">
          <a:solidFill>
            <a:schemeClr val="tx1"/>
          </a:solidFill>
          <a:latin typeface="Calibri" pitchFamily="34" charset="0"/>
          <a:ea typeface="ＭＳ Ｐゴシック" charset="0"/>
        </a:defRPr>
      </a:lvl3pPr>
      <a:lvl4pPr algn="ctr" rtl="0" eaLnBrk="0" fontAlgn="base" hangingPunct="0">
        <a:spcBef>
          <a:spcPct val="0"/>
        </a:spcBef>
        <a:spcAft>
          <a:spcPct val="0"/>
        </a:spcAft>
        <a:defRPr sz="4400">
          <a:solidFill>
            <a:schemeClr val="tx1"/>
          </a:solidFill>
          <a:latin typeface="Calibri" pitchFamily="34" charset="0"/>
          <a:ea typeface="ＭＳ Ｐゴシック" charset="0"/>
        </a:defRPr>
      </a:lvl4pPr>
      <a:lvl5pPr algn="ctr" rtl="0" eaLnBrk="0" fontAlgn="base" hangingPunct="0">
        <a:spcBef>
          <a:spcPct val="0"/>
        </a:spcBef>
        <a:spcAft>
          <a:spcPct val="0"/>
        </a:spcAft>
        <a:defRPr sz="4400">
          <a:solidFill>
            <a:schemeClr val="tx1"/>
          </a:solidFill>
          <a:latin typeface="Calibri" pitchFamily="34" charset="0"/>
          <a:ea typeface="ＭＳ Ｐゴシック"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ＭＳ Ｐゴシック" charset="0"/>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eaLnBrk="1" fontAlgn="auto" hangingPunct="1">
              <a:spcBef>
                <a:spcPts val="0"/>
              </a:spcBef>
              <a:spcAft>
                <a:spcPts val="0"/>
              </a:spcAft>
            </a:pPr>
            <a:fld id="{7F741F07-75F8-4507-84FE-E1BA44D91839}" type="datetimeFigureOut">
              <a:rPr lang="en-US" b="0" smtClean="0">
                <a:solidFill>
                  <a:prstClr val="black">
                    <a:tint val="75000"/>
                  </a:prstClr>
                </a:solidFill>
                <a:latin typeface="Calibri"/>
              </a:rPr>
              <a:pPr eaLnBrk="1" fontAlgn="auto" hangingPunct="1">
                <a:spcBef>
                  <a:spcPts val="0"/>
                </a:spcBef>
                <a:spcAft>
                  <a:spcPts val="0"/>
                </a:spcAft>
              </a:pPr>
              <a:t>4/23/16</a:t>
            </a:fld>
            <a:endParaRPr lang="en-US" b="0">
              <a:solidFill>
                <a:prstClr val="black">
                  <a:tint val="75000"/>
                </a:prstClr>
              </a:solidFill>
              <a:latin typeface="Calibri"/>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eaLnBrk="1" fontAlgn="auto" hangingPunct="1">
              <a:spcBef>
                <a:spcPts val="0"/>
              </a:spcBef>
              <a:spcAft>
                <a:spcPts val="0"/>
              </a:spcAft>
            </a:pPr>
            <a:endParaRPr lang="en-US" b="0">
              <a:solidFill>
                <a:prstClr val="black">
                  <a:tint val="75000"/>
                </a:prstClr>
              </a:solidFill>
              <a:latin typeface="Calibri"/>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eaLnBrk="1" fontAlgn="auto" hangingPunct="1">
              <a:spcBef>
                <a:spcPts val="0"/>
              </a:spcBef>
              <a:spcAft>
                <a:spcPts val="0"/>
              </a:spcAft>
            </a:pPr>
            <a:fld id="{A90D9411-6814-4EB9-948C-C16096B8E2F0}" type="slidenum">
              <a:rPr lang="en-US" b="0" smtClean="0">
                <a:solidFill>
                  <a:prstClr val="black">
                    <a:tint val="75000"/>
                  </a:prstClr>
                </a:solidFill>
                <a:latin typeface="Calibri"/>
              </a:rPr>
              <a:pPr eaLnBrk="1" fontAlgn="auto" hangingPunct="1">
                <a:spcBef>
                  <a:spcPts val="0"/>
                </a:spcBef>
                <a:spcAft>
                  <a:spcPts val="0"/>
                </a:spcAft>
              </a:pPr>
              <a:t>‹#›</a:t>
            </a:fld>
            <a:endParaRPr lang="en-US" b="0">
              <a:solidFill>
                <a:prstClr val="black">
                  <a:tint val="75000"/>
                </a:prstClr>
              </a:solidFill>
              <a:latin typeface="Calibri"/>
            </a:endParaRPr>
          </a:p>
        </p:txBody>
      </p:sp>
    </p:spTree>
  </p:cSld>
  <p:clrMap bg1="lt1" tx1="dk1" bg2="lt2" tx2="dk2" accent1="accent1" accent2="accent2" accent3="accent3" accent4="accent4" accent5="accent5" accent6="accent6" hlink="hlink" folHlink="folHlink"/>
  <p:sldLayoutIdLst>
    <p:sldLayoutId id="2147487221" r:id="rId1"/>
    <p:sldLayoutId id="2147487222" r:id="rId2"/>
    <p:sldLayoutId id="2147487223" r:id="rId3"/>
    <p:sldLayoutId id="2147487224" r:id="rId4"/>
    <p:sldLayoutId id="2147487225" r:id="rId5"/>
    <p:sldLayoutId id="2147487226" r:id="rId6"/>
    <p:sldLayoutId id="2147487227" r:id="rId7"/>
    <p:sldLayoutId id="2147487228" r:id="rId8"/>
    <p:sldLayoutId id="2147487229" r:id="rId9"/>
    <p:sldLayoutId id="2147487230" r:id="rId10"/>
    <p:sldLayoutId id="214748723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300034" name="Rectangle 2"/>
          <p:cNvSpPr>
            <a:spLocks noGrp="1" noChangeArrowheads="1"/>
          </p:cNvSpPr>
          <p:nvPr>
            <p:ph type="title"/>
          </p:nvPr>
        </p:nvSpPr>
        <p:spPr bwMode="auto">
          <a:xfrm>
            <a:off x="457200" y="292100"/>
            <a:ext cx="8229600" cy="1384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300035" name="Rectangle 3"/>
          <p:cNvSpPr>
            <a:spLocks noGrp="1" noChangeArrowheads="1"/>
          </p:cNvSpPr>
          <p:nvPr>
            <p:ph type="body" idx="1"/>
          </p:nvPr>
        </p:nvSpPr>
        <p:spPr bwMode="auto">
          <a:xfrm>
            <a:off x="457200" y="1905000"/>
            <a:ext cx="82296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00036"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b" anchorCtr="0" compatLnSpc="1">
            <a:prstTxWarp prst="textNoShape">
              <a:avLst/>
            </a:prstTxWarp>
          </a:bodyPr>
          <a:lstStyle>
            <a:lvl1pPr eaLnBrk="1" hangingPunct="1">
              <a:defRPr sz="1400" b="0">
                <a:solidFill>
                  <a:schemeClr val="tx1"/>
                </a:solidFill>
                <a:effectLst>
                  <a:outerShdw blurRad="38100" dist="38100" dir="2700000" algn="tl">
                    <a:srgbClr val="000000"/>
                  </a:outerShdw>
                </a:effectLst>
                <a:cs typeface="+mn-cs"/>
              </a:defRPr>
            </a:lvl1pPr>
          </a:lstStyle>
          <a:p>
            <a:pPr>
              <a:defRPr/>
            </a:pPr>
            <a:endParaRPr lang="en-US"/>
          </a:p>
        </p:txBody>
      </p:sp>
      <p:sp>
        <p:nvSpPr>
          <p:cNvPr id="300037"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b" anchorCtr="0" compatLnSpc="1">
            <a:prstTxWarp prst="textNoShape">
              <a:avLst/>
            </a:prstTxWarp>
          </a:bodyPr>
          <a:lstStyle>
            <a:lvl1pPr algn="ctr" eaLnBrk="1" hangingPunct="1">
              <a:defRPr sz="1400" b="0">
                <a:solidFill>
                  <a:schemeClr val="tx1"/>
                </a:solidFill>
                <a:effectLst>
                  <a:outerShdw blurRad="38100" dist="38100" dir="2700000" algn="tl">
                    <a:srgbClr val="000000"/>
                  </a:outerShdw>
                </a:effectLst>
                <a:cs typeface="+mn-cs"/>
              </a:defRPr>
            </a:lvl1pPr>
          </a:lstStyle>
          <a:p>
            <a:pPr>
              <a:defRPr/>
            </a:pPr>
            <a:endParaRPr lang="en-US"/>
          </a:p>
        </p:txBody>
      </p:sp>
      <p:sp>
        <p:nvSpPr>
          <p:cNvPr id="300038"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b" anchorCtr="0" compatLnSpc="1">
            <a:prstTxWarp prst="textNoShape">
              <a:avLst/>
            </a:prstTxWarp>
          </a:bodyPr>
          <a:lstStyle>
            <a:lvl1pPr algn="r" eaLnBrk="1" hangingPunct="1">
              <a:defRPr sz="1400" b="0">
                <a:solidFill>
                  <a:schemeClr val="tx1"/>
                </a:solidFill>
                <a:effectLst>
                  <a:outerShdw blurRad="38100" dist="38100" dir="2700000" algn="tl">
                    <a:srgbClr val="000000"/>
                  </a:outerShdw>
                </a:effectLst>
                <a:cs typeface="+mn-cs"/>
              </a:defRPr>
            </a:lvl1pPr>
          </a:lstStyle>
          <a:p>
            <a:pPr>
              <a:defRPr/>
            </a:pPr>
            <a:fld id="{567B677A-D4E3-B843-8A5B-FE863A0E5B9C}" type="slidenum">
              <a:rPr lang="en-US"/>
              <a:pPr>
                <a:defRPr/>
              </a:pPr>
              <a:t>‹#›</a:t>
            </a:fld>
            <a:endParaRPr lang="en-US"/>
          </a:p>
        </p:txBody>
      </p:sp>
    </p:spTree>
  </p:cSld>
  <p:clrMap bg1="dk2" tx1="lt1" bg2="dk1" tx2="lt2" accent1="accent1" accent2="accent2" accent3="accent3" accent4="accent4" accent5="accent5" accent6="accent6" hlink="hlink" folHlink="folHlink"/>
  <p:sldLayoutIdLst>
    <p:sldLayoutId id="2147486867" r:id="rId1"/>
    <p:sldLayoutId id="2147486811" r:id="rId2"/>
    <p:sldLayoutId id="2147486812" r:id="rId3"/>
    <p:sldLayoutId id="2147486813" r:id="rId4"/>
    <p:sldLayoutId id="2147486814" r:id="rId5"/>
    <p:sldLayoutId id="2147486815" r:id="rId6"/>
    <p:sldLayoutId id="2147486816" r:id="rId7"/>
    <p:sldLayoutId id="2147486817" r:id="rId8"/>
    <p:sldLayoutId id="2147486818" r:id="rId9"/>
    <p:sldLayoutId id="2147486819" r:id="rId10"/>
    <p:sldLayoutId id="2147486820" r:id="rId11"/>
  </p:sldLayoutIdLst>
  <p:transition xmlns:p14="http://schemas.microsoft.com/office/powerpoint/2010/main"/>
  <p:txStyles>
    <p:titleStyle>
      <a:lvl1pPr algn="l"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ＭＳ Ｐゴシック" charset="0"/>
        </a:defRPr>
      </a:lvl1pPr>
      <a:lvl2pPr algn="l"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charset="0"/>
          <a:ea typeface="ＭＳ Ｐゴシック" charset="0"/>
          <a:cs typeface="ＭＳ Ｐゴシック" charset="0"/>
        </a:defRPr>
      </a:lvl2pPr>
      <a:lvl3pPr algn="l"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charset="0"/>
          <a:ea typeface="ＭＳ Ｐゴシック" charset="0"/>
          <a:cs typeface="ＭＳ Ｐゴシック" charset="0"/>
        </a:defRPr>
      </a:lvl3pPr>
      <a:lvl4pPr algn="l"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charset="0"/>
          <a:ea typeface="ＭＳ Ｐゴシック" charset="0"/>
          <a:cs typeface="ＭＳ Ｐゴシック" charset="0"/>
        </a:defRPr>
      </a:lvl4pPr>
      <a:lvl5pPr algn="l"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charset="0"/>
          <a:ea typeface="ＭＳ Ｐゴシック" charset="0"/>
          <a:cs typeface="ＭＳ Ｐゴシック" charset="0"/>
        </a:defRPr>
      </a:lvl5pPr>
      <a:lvl6pPr marL="457200" algn="l" rtl="0" fontAlgn="base">
        <a:spcBef>
          <a:spcPct val="0"/>
        </a:spcBef>
        <a:spcAft>
          <a:spcPct val="0"/>
        </a:spcAft>
        <a:defRPr sz="4400">
          <a:solidFill>
            <a:schemeClr val="tx2"/>
          </a:solidFill>
          <a:effectLst>
            <a:outerShdw blurRad="38100" dist="38100" dir="2700000" algn="tl">
              <a:srgbClr val="000000"/>
            </a:outerShdw>
          </a:effectLst>
          <a:latin typeface="Tahoma" charset="0"/>
          <a:ea typeface="ＭＳ Ｐゴシック" charset="0"/>
        </a:defRPr>
      </a:lvl6pPr>
      <a:lvl7pPr marL="914400" algn="l" rtl="0" fontAlgn="base">
        <a:spcBef>
          <a:spcPct val="0"/>
        </a:spcBef>
        <a:spcAft>
          <a:spcPct val="0"/>
        </a:spcAft>
        <a:defRPr sz="4400">
          <a:solidFill>
            <a:schemeClr val="tx2"/>
          </a:solidFill>
          <a:effectLst>
            <a:outerShdw blurRad="38100" dist="38100" dir="2700000" algn="tl">
              <a:srgbClr val="000000"/>
            </a:outerShdw>
          </a:effectLst>
          <a:latin typeface="Tahoma" charset="0"/>
          <a:ea typeface="ＭＳ Ｐゴシック" charset="0"/>
        </a:defRPr>
      </a:lvl7pPr>
      <a:lvl8pPr marL="1371600" algn="l" rtl="0" fontAlgn="base">
        <a:spcBef>
          <a:spcPct val="0"/>
        </a:spcBef>
        <a:spcAft>
          <a:spcPct val="0"/>
        </a:spcAft>
        <a:defRPr sz="4400">
          <a:solidFill>
            <a:schemeClr val="tx2"/>
          </a:solidFill>
          <a:effectLst>
            <a:outerShdw blurRad="38100" dist="38100" dir="2700000" algn="tl">
              <a:srgbClr val="000000"/>
            </a:outerShdw>
          </a:effectLst>
          <a:latin typeface="Tahoma" charset="0"/>
          <a:ea typeface="ＭＳ Ｐゴシック" charset="0"/>
        </a:defRPr>
      </a:lvl8pPr>
      <a:lvl9pPr marL="1828800" algn="l" rtl="0" fontAlgn="base">
        <a:spcBef>
          <a:spcPct val="0"/>
        </a:spcBef>
        <a:spcAft>
          <a:spcPct val="0"/>
        </a:spcAft>
        <a:defRPr sz="4400">
          <a:solidFill>
            <a:schemeClr val="tx2"/>
          </a:solidFill>
          <a:effectLst>
            <a:outerShdw blurRad="38100" dist="38100" dir="2700000" algn="tl">
              <a:srgbClr val="000000"/>
            </a:outerShdw>
          </a:effectLst>
          <a:latin typeface="Tahoma" charset="0"/>
          <a:ea typeface="ＭＳ Ｐゴシック" charset="0"/>
        </a:defRPr>
      </a:lvl9pPr>
    </p:titleStyle>
    <p:bodyStyle>
      <a:lvl1pPr marL="342900" indent="-342900" algn="l" rtl="0" eaLnBrk="0" fontAlgn="base" hangingPunct="0">
        <a:spcBef>
          <a:spcPct val="20000"/>
        </a:spcBef>
        <a:spcAft>
          <a:spcPct val="0"/>
        </a:spcAft>
        <a:buClr>
          <a:schemeClr val="hlink"/>
        </a:buClr>
        <a:buSzPct val="120000"/>
        <a:buChar char="•"/>
        <a:defRPr sz="3200">
          <a:solidFill>
            <a:schemeClr val="tx1"/>
          </a:solidFill>
          <a:effectLst>
            <a:outerShdw blurRad="38100" dist="38100" dir="2700000" algn="tl">
              <a:srgbClr val="000000"/>
            </a:outerShdw>
          </a:effectLst>
          <a:latin typeface="+mn-lt"/>
          <a:ea typeface="+mn-ea"/>
          <a:cs typeface="ＭＳ Ｐゴシック" charset="0"/>
        </a:defRPr>
      </a:lvl1pPr>
      <a:lvl2pPr marL="742950" indent="-285750" algn="l" rtl="0" eaLnBrk="0" fontAlgn="base" hangingPunct="0">
        <a:spcBef>
          <a:spcPct val="20000"/>
        </a:spcBef>
        <a:spcAft>
          <a:spcPct val="0"/>
        </a:spcAft>
        <a:buFont typeface="Tahoma" charset="0"/>
        <a:buChar char="–"/>
        <a:defRPr sz="2800">
          <a:solidFill>
            <a:schemeClr val="tx1"/>
          </a:solidFill>
          <a:effectLst>
            <a:outerShdw blurRad="38100" dist="38100" dir="2700000" algn="tl">
              <a:srgbClr val="000000"/>
            </a:outerShdw>
          </a:effectLst>
          <a:latin typeface="+mn-lt"/>
          <a:ea typeface="+mn-ea"/>
        </a:defRPr>
      </a:lvl2pPr>
      <a:lvl3pPr marL="1143000" indent="-228600" algn="l" rtl="0" eaLnBrk="0" fontAlgn="base" hangingPunct="0">
        <a:spcBef>
          <a:spcPct val="20000"/>
        </a:spcBef>
        <a:spcAft>
          <a:spcPct val="0"/>
        </a:spcAft>
        <a:buClr>
          <a:schemeClr val="hlink"/>
        </a:buClr>
        <a:buSzPct val="120000"/>
        <a:buChar char="•"/>
        <a:defRPr sz="2400">
          <a:solidFill>
            <a:schemeClr val="tx1"/>
          </a:solidFill>
          <a:effectLst>
            <a:outerShdw blurRad="38100" dist="38100" dir="2700000" algn="tl">
              <a:srgbClr val="000000"/>
            </a:outerShdw>
          </a:effectLst>
          <a:latin typeface="+mn-lt"/>
          <a:ea typeface="+mn-ea"/>
        </a:defRPr>
      </a:lvl3pPr>
      <a:lvl4pPr marL="1600200" indent="-228600" algn="l" rtl="0" eaLnBrk="0" fontAlgn="base" hangingPunct="0">
        <a:spcBef>
          <a:spcPct val="20000"/>
        </a:spcBef>
        <a:spcAft>
          <a:spcPct val="0"/>
        </a:spcAft>
        <a:buFont typeface="Tahoma" charset="0"/>
        <a:buChar char="–"/>
        <a:defRPr sz="2000">
          <a:solidFill>
            <a:schemeClr val="tx1"/>
          </a:solidFill>
          <a:effectLst>
            <a:outerShdw blurRad="38100" dist="38100" dir="2700000" algn="tl">
              <a:srgbClr val="000000"/>
            </a:outerShdw>
          </a:effectLst>
          <a:latin typeface="+mn-lt"/>
          <a:ea typeface="+mn-ea"/>
        </a:defRPr>
      </a:lvl4pPr>
      <a:lvl5pPr marL="2057400" indent="-228600" algn="l" rtl="0" eaLnBrk="0" fontAlgn="base" hangingPunct="0">
        <a:spcBef>
          <a:spcPct val="20000"/>
        </a:spcBef>
        <a:spcAft>
          <a:spcPct val="0"/>
        </a:spcAft>
        <a:buClr>
          <a:schemeClr val="hlink"/>
        </a:buClr>
        <a:buSzPct val="80000"/>
        <a:buFont typeface="Wingdings" charset="0"/>
        <a:buChar char="v"/>
        <a:defRPr sz="2000">
          <a:solidFill>
            <a:schemeClr val="tx1"/>
          </a:solidFill>
          <a:effectLst>
            <a:outerShdw blurRad="38100" dist="38100" dir="2700000" algn="tl">
              <a:srgbClr val="000000"/>
            </a:outerShdw>
          </a:effectLst>
          <a:latin typeface="+mn-lt"/>
          <a:ea typeface="+mn-ea"/>
        </a:defRPr>
      </a:lvl5pPr>
      <a:lvl6pPr marL="2514600" indent="-228600" algn="l" rtl="0" fontAlgn="base">
        <a:spcBef>
          <a:spcPct val="20000"/>
        </a:spcBef>
        <a:spcAft>
          <a:spcPct val="0"/>
        </a:spcAft>
        <a:buClr>
          <a:schemeClr val="hlink"/>
        </a:buClr>
        <a:buSzPct val="80000"/>
        <a:buFont typeface="Wingdings" charset="0"/>
        <a:buChar char="v"/>
        <a:defRPr sz="2000">
          <a:solidFill>
            <a:schemeClr val="tx1"/>
          </a:solidFill>
          <a:effectLst>
            <a:outerShdw blurRad="38100" dist="38100" dir="2700000" algn="tl">
              <a:srgbClr val="000000"/>
            </a:outerShdw>
          </a:effectLst>
          <a:latin typeface="+mn-lt"/>
          <a:ea typeface="+mn-ea"/>
        </a:defRPr>
      </a:lvl6pPr>
      <a:lvl7pPr marL="2971800" indent="-228600" algn="l" rtl="0" fontAlgn="base">
        <a:spcBef>
          <a:spcPct val="20000"/>
        </a:spcBef>
        <a:spcAft>
          <a:spcPct val="0"/>
        </a:spcAft>
        <a:buClr>
          <a:schemeClr val="hlink"/>
        </a:buClr>
        <a:buSzPct val="80000"/>
        <a:buFont typeface="Wingdings" charset="0"/>
        <a:buChar char="v"/>
        <a:defRPr sz="2000">
          <a:solidFill>
            <a:schemeClr val="tx1"/>
          </a:solidFill>
          <a:effectLst>
            <a:outerShdw blurRad="38100" dist="38100" dir="2700000" algn="tl">
              <a:srgbClr val="000000"/>
            </a:outerShdw>
          </a:effectLst>
          <a:latin typeface="+mn-lt"/>
          <a:ea typeface="+mn-ea"/>
        </a:defRPr>
      </a:lvl7pPr>
      <a:lvl8pPr marL="3429000" indent="-228600" algn="l" rtl="0" fontAlgn="base">
        <a:spcBef>
          <a:spcPct val="20000"/>
        </a:spcBef>
        <a:spcAft>
          <a:spcPct val="0"/>
        </a:spcAft>
        <a:buClr>
          <a:schemeClr val="hlink"/>
        </a:buClr>
        <a:buSzPct val="80000"/>
        <a:buFont typeface="Wingdings" charset="0"/>
        <a:buChar char="v"/>
        <a:defRPr sz="2000">
          <a:solidFill>
            <a:schemeClr val="tx1"/>
          </a:solidFill>
          <a:effectLst>
            <a:outerShdw blurRad="38100" dist="38100" dir="2700000" algn="tl">
              <a:srgbClr val="000000"/>
            </a:outerShdw>
          </a:effectLst>
          <a:latin typeface="+mn-lt"/>
          <a:ea typeface="+mn-ea"/>
        </a:defRPr>
      </a:lvl8pPr>
      <a:lvl9pPr marL="3886200" indent="-228600" algn="l" rtl="0" fontAlgn="base">
        <a:spcBef>
          <a:spcPct val="20000"/>
        </a:spcBef>
        <a:spcAft>
          <a:spcPct val="0"/>
        </a:spcAft>
        <a:buClr>
          <a:schemeClr val="hlink"/>
        </a:buClr>
        <a:buSzPct val="80000"/>
        <a:buFont typeface="Wingdings" charset="0"/>
        <a:buChar char="v"/>
        <a:defRPr sz="2000">
          <a:solidFill>
            <a:schemeClr val="tx1"/>
          </a:solidFill>
          <a:effectLst>
            <a:outerShdw blurRad="38100" dist="38100" dir="2700000" algn="tl">
              <a:srgbClr val="000000"/>
            </a:outerShdw>
          </a:effectLst>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42339"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58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400" b="0">
                <a:solidFill>
                  <a:srgbClr val="000000"/>
                </a:solidFill>
                <a:ea typeface="+mn-ea"/>
                <a:cs typeface="+mn-cs"/>
              </a:defRPr>
            </a:lvl1pPr>
          </a:lstStyle>
          <a:p>
            <a:pPr>
              <a:defRPr/>
            </a:pPr>
            <a:fld id="{D5895E2C-7A1E-F147-908D-894699D8F885}" type="datetimeFigureOut">
              <a:rPr lang="en-US"/>
              <a:pPr>
                <a:defRPr/>
              </a:pPr>
              <a:t>4/23/16</a:t>
            </a:fld>
            <a:endParaRPr lang="en-US"/>
          </a:p>
        </p:txBody>
      </p:sp>
      <p:sp>
        <p:nvSpPr>
          <p:cNvPr id="2058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b="0">
                <a:solidFill>
                  <a:srgbClr val="000000"/>
                </a:solidFill>
                <a:ea typeface="+mn-ea"/>
                <a:cs typeface="+mn-cs"/>
              </a:defRPr>
            </a:lvl1pPr>
          </a:lstStyle>
          <a:p>
            <a:pPr>
              <a:defRPr/>
            </a:pPr>
            <a:endParaRPr lang="en-US"/>
          </a:p>
        </p:txBody>
      </p:sp>
      <p:sp>
        <p:nvSpPr>
          <p:cNvPr id="2058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b="0">
                <a:solidFill>
                  <a:srgbClr val="000000"/>
                </a:solidFill>
                <a:ea typeface="+mn-ea"/>
                <a:cs typeface="+mn-cs"/>
              </a:defRPr>
            </a:lvl1pPr>
          </a:lstStyle>
          <a:p>
            <a:pPr>
              <a:defRPr/>
            </a:pPr>
            <a:fld id="{51CE672C-309D-FA4B-A6FC-C898DC4E1EC1}"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6937" r:id="rId1"/>
    <p:sldLayoutId id="2147486938" r:id="rId2"/>
    <p:sldLayoutId id="2147486939" r:id="rId3"/>
    <p:sldLayoutId id="2147486940" r:id="rId4"/>
    <p:sldLayoutId id="2147486941" r:id="rId5"/>
    <p:sldLayoutId id="2147486942" r:id="rId6"/>
    <p:sldLayoutId id="2147486943" r:id="rId7"/>
    <p:sldLayoutId id="2147486944" r:id="rId8"/>
    <p:sldLayoutId id="2147486945" r:id="rId9"/>
    <p:sldLayoutId id="2147486946" r:id="rId10"/>
    <p:sldLayoutId id="2147486947" r:id="rId11"/>
  </p:sldLayoutIdLst>
  <p:txStyles>
    <p:titleStyle>
      <a:lvl1pPr algn="ctr" rtl="0" eaLnBrk="0" fontAlgn="base" hangingPunct="0">
        <a:spcBef>
          <a:spcPct val="0"/>
        </a:spcBef>
        <a:spcAft>
          <a:spcPct val="0"/>
        </a:spcAft>
        <a:defRPr sz="4400">
          <a:solidFill>
            <a:schemeClr val="tx2"/>
          </a:solidFill>
          <a:latin typeface="+mj-lt"/>
          <a:ea typeface="ＭＳ Ｐゴシック" charset="0"/>
          <a:cs typeface="ＭＳ Ｐゴシック" charset="0"/>
        </a:defRPr>
      </a:lvl1pPr>
      <a:lvl2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2pPr>
      <a:lvl3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3pPr>
      <a:lvl4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4pPr>
      <a:lvl5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bwMode="auto">
          <a:xfrm>
            <a:off x="457200" y="292100"/>
            <a:ext cx="8229600" cy="13843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8195" name="Rectangle 3"/>
          <p:cNvSpPr>
            <a:spLocks noGrp="1" noChangeArrowheads="1"/>
          </p:cNvSpPr>
          <p:nvPr>
            <p:ph type="body" idx="1"/>
          </p:nvPr>
        </p:nvSpPr>
        <p:spPr bwMode="auto">
          <a:xfrm>
            <a:off x="457200" y="1905000"/>
            <a:ext cx="82296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8196"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1" hangingPunct="1">
              <a:defRPr sz="1400">
                <a:effectLst>
                  <a:outerShdw blurRad="38100" dist="38100" dir="2700000" algn="tl">
                    <a:srgbClr val="000000"/>
                  </a:outerShdw>
                </a:effectLst>
                <a:latin typeface="Arial" charset="0"/>
                <a:ea typeface="+mn-ea"/>
                <a:cs typeface="+mn-cs"/>
              </a:defRPr>
            </a:lvl1pPr>
          </a:lstStyle>
          <a:p>
            <a:pPr>
              <a:defRPr/>
            </a:pPr>
            <a:endParaRPr lang="en-US" b="0">
              <a:solidFill>
                <a:srgbClr val="FFFFFF"/>
              </a:solidFill>
            </a:endParaRPr>
          </a:p>
        </p:txBody>
      </p:sp>
      <p:sp>
        <p:nvSpPr>
          <p:cNvPr id="8197"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400">
                <a:effectLst>
                  <a:outerShdw blurRad="38100" dist="38100" dir="2700000" algn="tl">
                    <a:srgbClr val="000000"/>
                  </a:outerShdw>
                </a:effectLst>
                <a:latin typeface="Arial" charset="0"/>
                <a:ea typeface="+mn-ea"/>
                <a:cs typeface="+mn-cs"/>
              </a:defRPr>
            </a:lvl1pPr>
          </a:lstStyle>
          <a:p>
            <a:pPr>
              <a:defRPr/>
            </a:pPr>
            <a:endParaRPr lang="en-US" b="0">
              <a:solidFill>
                <a:srgbClr val="FFFFFF"/>
              </a:solidFill>
            </a:endParaRPr>
          </a:p>
        </p:txBody>
      </p:sp>
      <p:sp>
        <p:nvSpPr>
          <p:cNvPr id="8198"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400">
                <a:effectLst>
                  <a:outerShdw blurRad="38100" dist="38100" dir="2700000" algn="tl">
                    <a:srgbClr val="DDDDDD"/>
                  </a:outerShdw>
                </a:effectLst>
                <a:latin typeface="Arial" charset="0"/>
              </a:defRPr>
            </a:lvl1pPr>
          </a:lstStyle>
          <a:p>
            <a:pPr eaLnBrk="1" hangingPunct="1"/>
            <a:fld id="{DEF44D1C-369B-9C4A-B753-D48AE03A2FC7}" type="slidenum">
              <a:rPr lang="en-US" b="0" smtClean="0">
                <a:solidFill>
                  <a:srgbClr val="FFFFFF"/>
                </a:solidFill>
                <a:cs typeface="Arial" charset="0"/>
              </a:rPr>
              <a:pPr eaLnBrk="1" hangingPunct="1"/>
              <a:t>‹#›</a:t>
            </a:fld>
            <a:endParaRPr lang="en-US" b="0" smtClean="0">
              <a:solidFill>
                <a:srgbClr val="FFFFFF"/>
              </a:solidFill>
              <a:cs typeface="Arial" charset="0"/>
            </a:endParaRPr>
          </a:p>
        </p:txBody>
      </p:sp>
    </p:spTree>
  </p:cSld>
  <p:clrMap bg1="dk2" tx1="lt1" bg2="dk1" tx2="lt2" accent1="accent1" accent2="accent2" accent3="accent3" accent4="accent4" accent5="accent5" accent6="accent6" hlink="hlink" folHlink="folHlink"/>
  <p:sldLayoutIdLst>
    <p:sldLayoutId id="2147487089" r:id="rId1"/>
    <p:sldLayoutId id="2147487090" r:id="rId2"/>
    <p:sldLayoutId id="2147487091" r:id="rId3"/>
    <p:sldLayoutId id="2147487092" r:id="rId4"/>
    <p:sldLayoutId id="2147487093" r:id="rId5"/>
    <p:sldLayoutId id="2147487094" r:id="rId6"/>
    <p:sldLayoutId id="2147487095" r:id="rId7"/>
    <p:sldLayoutId id="2147487096" r:id="rId8"/>
    <p:sldLayoutId id="2147487097" r:id="rId9"/>
    <p:sldLayoutId id="2147487098" r:id="rId10"/>
    <p:sldLayoutId id="2147487099" r:id="rId11"/>
  </p:sldLayoutIdLst>
  <p:txStyles>
    <p:titleStyle>
      <a:lvl1pPr algn="l"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ＭＳ Ｐゴシック" charset="0"/>
          <a:cs typeface="+mj-cs"/>
        </a:defRPr>
      </a:lvl1pPr>
      <a:lvl2pPr algn="l"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ea typeface="ＭＳ Ｐゴシック" charset="0"/>
        </a:defRPr>
      </a:lvl2pPr>
      <a:lvl3pPr algn="l"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ea typeface="ＭＳ Ｐゴシック" charset="0"/>
        </a:defRPr>
      </a:lvl3pPr>
      <a:lvl4pPr algn="l"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ea typeface="ＭＳ Ｐゴシック" charset="0"/>
        </a:defRPr>
      </a:lvl4pPr>
      <a:lvl5pPr algn="l"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ea typeface="ＭＳ Ｐゴシック" charset="0"/>
        </a:defRPr>
      </a:lvl5pPr>
      <a:lvl6pPr marL="457200" algn="l"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6pPr>
      <a:lvl7pPr marL="914400" algn="l"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7pPr>
      <a:lvl8pPr marL="1371600" algn="l"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8pPr>
      <a:lvl9pPr marL="1828800" algn="l"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9pPr>
    </p:titleStyle>
    <p:bodyStyle>
      <a:lvl1pPr marL="342900" indent="-342900" algn="l" rtl="0" eaLnBrk="0" fontAlgn="base" hangingPunct="0">
        <a:spcBef>
          <a:spcPct val="20000"/>
        </a:spcBef>
        <a:spcAft>
          <a:spcPct val="0"/>
        </a:spcAft>
        <a:buClr>
          <a:schemeClr val="hlink"/>
        </a:buClr>
        <a:buSzPct val="120000"/>
        <a:buChar char="•"/>
        <a:defRPr sz="3200">
          <a:solidFill>
            <a:schemeClr val="tx1"/>
          </a:solidFill>
          <a:effectLst>
            <a:outerShdw blurRad="38100" dist="38100" dir="2700000" algn="tl">
              <a:srgbClr val="000000"/>
            </a:outerShdw>
          </a:effectLst>
          <a:latin typeface="+mn-lt"/>
          <a:ea typeface="ＭＳ Ｐゴシック" charset="0"/>
          <a:cs typeface="+mn-cs"/>
        </a:defRPr>
      </a:lvl1pPr>
      <a:lvl2pPr marL="742950" indent="-285750" algn="l" rtl="0" eaLnBrk="0" fontAlgn="base" hangingPunct="0">
        <a:spcBef>
          <a:spcPct val="20000"/>
        </a:spcBef>
        <a:spcAft>
          <a:spcPct val="0"/>
        </a:spcAft>
        <a:buFont typeface="Tahoma" charset="0"/>
        <a:buChar char="–"/>
        <a:defRPr sz="2800">
          <a:solidFill>
            <a:schemeClr val="tx1"/>
          </a:solidFill>
          <a:effectLst>
            <a:outerShdw blurRad="38100" dist="38100" dir="2700000" algn="tl">
              <a:srgbClr val="000000"/>
            </a:outerShdw>
          </a:effectLst>
          <a:latin typeface="+mn-lt"/>
          <a:ea typeface="ＭＳ Ｐゴシック" charset="0"/>
        </a:defRPr>
      </a:lvl2pPr>
      <a:lvl3pPr marL="1143000" indent="-228600" algn="l" rtl="0" eaLnBrk="0" fontAlgn="base" hangingPunct="0">
        <a:spcBef>
          <a:spcPct val="20000"/>
        </a:spcBef>
        <a:spcAft>
          <a:spcPct val="0"/>
        </a:spcAft>
        <a:buClr>
          <a:schemeClr val="hlink"/>
        </a:buClr>
        <a:buSzPct val="120000"/>
        <a:buChar char="•"/>
        <a:defRPr sz="2400">
          <a:solidFill>
            <a:schemeClr val="tx1"/>
          </a:solidFill>
          <a:effectLst>
            <a:outerShdw blurRad="38100" dist="38100" dir="2700000" algn="tl">
              <a:srgbClr val="000000"/>
            </a:outerShdw>
          </a:effectLst>
          <a:latin typeface="+mn-lt"/>
          <a:ea typeface="ＭＳ Ｐゴシック" charset="0"/>
        </a:defRPr>
      </a:lvl3pPr>
      <a:lvl4pPr marL="1600200" indent="-228600" algn="l" rtl="0" eaLnBrk="0" fontAlgn="base" hangingPunct="0">
        <a:spcBef>
          <a:spcPct val="20000"/>
        </a:spcBef>
        <a:spcAft>
          <a:spcPct val="0"/>
        </a:spcAft>
        <a:buFont typeface="Tahoma" charset="0"/>
        <a:buChar char="–"/>
        <a:defRPr sz="2000">
          <a:solidFill>
            <a:schemeClr val="tx1"/>
          </a:solidFill>
          <a:effectLst>
            <a:outerShdw blurRad="38100" dist="38100" dir="2700000" algn="tl">
              <a:srgbClr val="000000"/>
            </a:outerShdw>
          </a:effectLst>
          <a:latin typeface="+mn-lt"/>
          <a:ea typeface="ＭＳ Ｐゴシック" charset="0"/>
        </a:defRPr>
      </a:lvl4pPr>
      <a:lvl5pPr marL="2057400" indent="-228600" algn="l" rtl="0" eaLnBrk="0" fontAlgn="base" hangingPunct="0">
        <a:spcBef>
          <a:spcPct val="20000"/>
        </a:spcBef>
        <a:spcAft>
          <a:spcPct val="0"/>
        </a:spcAft>
        <a:buClr>
          <a:schemeClr val="hlink"/>
        </a:buClr>
        <a:buSzPct val="80000"/>
        <a:buFont typeface="Wingdings" charset="0"/>
        <a:buChar char="v"/>
        <a:defRPr sz="2000">
          <a:solidFill>
            <a:schemeClr val="tx1"/>
          </a:solidFill>
          <a:effectLst>
            <a:outerShdw blurRad="38100" dist="38100" dir="2700000" algn="tl">
              <a:srgbClr val="000000"/>
            </a:outerShdw>
          </a:effectLst>
          <a:latin typeface="+mn-lt"/>
          <a:ea typeface="ＭＳ Ｐゴシック" charset="0"/>
        </a:defRPr>
      </a:lvl5pPr>
      <a:lvl6pPr marL="2514600" indent="-228600" algn="l" rtl="0" fontAlgn="base">
        <a:spcBef>
          <a:spcPct val="20000"/>
        </a:spcBef>
        <a:spcAft>
          <a:spcPct val="0"/>
        </a:spcAft>
        <a:buClr>
          <a:schemeClr val="hlink"/>
        </a:buClr>
        <a:buSzPct val="80000"/>
        <a:buFont typeface="Wingdings" pitchFamily="2" charset="2"/>
        <a:buChar char="v"/>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SzPct val="80000"/>
        <a:buFont typeface="Wingdings" pitchFamily="2" charset="2"/>
        <a:buChar char="v"/>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SzPct val="80000"/>
        <a:buFont typeface="Wingdings" pitchFamily="2" charset="2"/>
        <a:buChar char="v"/>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SzPct val="80000"/>
        <a:buFont typeface="Wingdings" pitchFamily="2" charset="2"/>
        <a:buChar char="v"/>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7125" r:id="rId1"/>
    <p:sldLayoutId id="2147487126" r:id="rId2"/>
    <p:sldLayoutId id="2147487127" r:id="rId3"/>
    <p:sldLayoutId id="2147487128" r:id="rId4"/>
    <p:sldLayoutId id="2147487129" r:id="rId5"/>
    <p:sldLayoutId id="2147487130" r:id="rId6"/>
    <p:sldLayoutId id="2147487131" r:id="rId7"/>
    <p:sldLayoutId id="2147487132" r:id="rId8"/>
    <p:sldLayoutId id="2147487133" r:id="rId9"/>
    <p:sldLayoutId id="2147487134" r:id="rId10"/>
    <p:sldLayoutId id="2147487135" r:id="rId11"/>
  </p:sldLayoutIdLst>
  <p:txStyles>
    <p:titleStyle>
      <a:lvl1pPr algn="ctr" rtl="0" eaLnBrk="0" fontAlgn="base" hangingPunct="0">
        <a:spcBef>
          <a:spcPct val="0"/>
        </a:spcBef>
        <a:spcAft>
          <a:spcPct val="0"/>
        </a:spcAft>
        <a:defRPr sz="4400">
          <a:solidFill>
            <a:schemeClr val="tx2"/>
          </a:solidFill>
          <a:latin typeface="+mj-lt"/>
          <a:ea typeface="ＭＳ Ｐゴシック" charset="0"/>
          <a:cs typeface="+mj-cs"/>
        </a:defRPr>
      </a:lvl1pPr>
      <a:lvl2pPr algn="ctr" rtl="0" eaLnBrk="0" fontAlgn="base" hangingPunct="0">
        <a:spcBef>
          <a:spcPct val="0"/>
        </a:spcBef>
        <a:spcAft>
          <a:spcPct val="0"/>
        </a:spcAft>
        <a:defRPr sz="4400">
          <a:solidFill>
            <a:schemeClr val="tx2"/>
          </a:solidFill>
          <a:latin typeface="Times New Roman" pitchFamily="18" charset="0"/>
          <a:ea typeface="ＭＳ Ｐゴシック" charset="0"/>
        </a:defRPr>
      </a:lvl2pPr>
      <a:lvl3pPr algn="ctr" rtl="0" eaLnBrk="0" fontAlgn="base" hangingPunct="0">
        <a:spcBef>
          <a:spcPct val="0"/>
        </a:spcBef>
        <a:spcAft>
          <a:spcPct val="0"/>
        </a:spcAft>
        <a:defRPr sz="4400">
          <a:solidFill>
            <a:schemeClr val="tx2"/>
          </a:solidFill>
          <a:latin typeface="Times New Roman" pitchFamily="18" charset="0"/>
          <a:ea typeface="ＭＳ Ｐゴシック" charset="0"/>
        </a:defRPr>
      </a:lvl3pPr>
      <a:lvl4pPr algn="ctr" rtl="0" eaLnBrk="0" fontAlgn="base" hangingPunct="0">
        <a:spcBef>
          <a:spcPct val="0"/>
        </a:spcBef>
        <a:spcAft>
          <a:spcPct val="0"/>
        </a:spcAft>
        <a:defRPr sz="4400">
          <a:solidFill>
            <a:schemeClr val="tx2"/>
          </a:solidFill>
          <a:latin typeface="Times New Roman" pitchFamily="18" charset="0"/>
          <a:ea typeface="ＭＳ Ｐゴシック" charset="0"/>
        </a:defRPr>
      </a:lvl4pPr>
      <a:lvl5pPr algn="ctr" rtl="0" eaLnBrk="0" fontAlgn="base" hangingPunct="0">
        <a:spcBef>
          <a:spcPct val="0"/>
        </a:spcBef>
        <a:spcAft>
          <a:spcPct val="0"/>
        </a:spcAft>
        <a:defRPr sz="4400">
          <a:solidFill>
            <a:schemeClr val="tx2"/>
          </a:solidFill>
          <a:latin typeface="Times New Roman" pitchFamily="18" charset="0"/>
          <a:ea typeface="ＭＳ Ｐゴシック"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ＭＳ Ｐゴシック" charset="0"/>
          <a:cs typeface="+mn-cs"/>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bwMode="auto">
          <a:xfrm>
            <a:off x="457200" y="292100"/>
            <a:ext cx="8229600" cy="13843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8195" name="Rectangle 3"/>
          <p:cNvSpPr>
            <a:spLocks noGrp="1" noChangeArrowheads="1"/>
          </p:cNvSpPr>
          <p:nvPr>
            <p:ph type="body" idx="1"/>
          </p:nvPr>
        </p:nvSpPr>
        <p:spPr bwMode="auto">
          <a:xfrm>
            <a:off x="457200" y="1905000"/>
            <a:ext cx="82296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8196"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1" hangingPunct="1">
              <a:defRPr sz="1400">
                <a:effectLst>
                  <a:outerShdw blurRad="38100" dist="38100" dir="2700000" algn="tl">
                    <a:srgbClr val="000000"/>
                  </a:outerShdw>
                </a:effectLst>
                <a:latin typeface="Arial" charset="0"/>
                <a:ea typeface="+mn-ea"/>
                <a:cs typeface="+mn-cs"/>
              </a:defRPr>
            </a:lvl1pPr>
          </a:lstStyle>
          <a:p>
            <a:pPr>
              <a:defRPr/>
            </a:pPr>
            <a:endParaRPr lang="en-US" b="0">
              <a:solidFill>
                <a:srgbClr val="FFFFFF"/>
              </a:solidFill>
            </a:endParaRPr>
          </a:p>
        </p:txBody>
      </p:sp>
      <p:sp>
        <p:nvSpPr>
          <p:cNvPr id="8197"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400">
                <a:effectLst>
                  <a:outerShdw blurRad="38100" dist="38100" dir="2700000" algn="tl">
                    <a:srgbClr val="000000"/>
                  </a:outerShdw>
                </a:effectLst>
                <a:latin typeface="Arial" charset="0"/>
                <a:ea typeface="+mn-ea"/>
                <a:cs typeface="+mn-cs"/>
              </a:defRPr>
            </a:lvl1pPr>
          </a:lstStyle>
          <a:p>
            <a:pPr>
              <a:defRPr/>
            </a:pPr>
            <a:endParaRPr lang="en-US" b="0">
              <a:solidFill>
                <a:srgbClr val="FFFFFF"/>
              </a:solidFill>
            </a:endParaRPr>
          </a:p>
        </p:txBody>
      </p:sp>
      <p:sp>
        <p:nvSpPr>
          <p:cNvPr id="8198"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400">
                <a:effectLst>
                  <a:outerShdw blurRad="38100" dist="38100" dir="2700000" algn="tl">
                    <a:srgbClr val="DDDDDD"/>
                  </a:outerShdw>
                </a:effectLst>
                <a:latin typeface="Arial" charset="0"/>
              </a:defRPr>
            </a:lvl1pPr>
          </a:lstStyle>
          <a:p>
            <a:pPr eaLnBrk="1" hangingPunct="1"/>
            <a:fld id="{DEF44D1C-369B-9C4A-B753-D48AE03A2FC7}" type="slidenum">
              <a:rPr lang="en-US" b="0" smtClean="0">
                <a:solidFill>
                  <a:srgbClr val="FFFFFF"/>
                </a:solidFill>
                <a:cs typeface="Arial" charset="0"/>
              </a:rPr>
              <a:pPr eaLnBrk="1" hangingPunct="1"/>
              <a:t>‹#›</a:t>
            </a:fld>
            <a:endParaRPr lang="en-US" b="0" smtClean="0">
              <a:solidFill>
                <a:srgbClr val="FFFFFF"/>
              </a:solidFill>
              <a:cs typeface="Arial" charset="0"/>
            </a:endParaRPr>
          </a:p>
        </p:txBody>
      </p:sp>
    </p:spTree>
  </p:cSld>
  <p:clrMap bg1="dk2" tx1="lt1" bg2="dk1" tx2="lt2" accent1="accent1" accent2="accent2" accent3="accent3" accent4="accent4" accent5="accent5" accent6="accent6" hlink="hlink" folHlink="folHlink"/>
  <p:sldLayoutIdLst>
    <p:sldLayoutId id="2147487149" r:id="rId1"/>
    <p:sldLayoutId id="2147487150" r:id="rId2"/>
    <p:sldLayoutId id="2147487151" r:id="rId3"/>
    <p:sldLayoutId id="2147487152" r:id="rId4"/>
    <p:sldLayoutId id="2147487153" r:id="rId5"/>
    <p:sldLayoutId id="2147487154" r:id="rId6"/>
    <p:sldLayoutId id="2147487155" r:id="rId7"/>
    <p:sldLayoutId id="2147487156" r:id="rId8"/>
    <p:sldLayoutId id="2147487157" r:id="rId9"/>
    <p:sldLayoutId id="2147487158" r:id="rId10"/>
    <p:sldLayoutId id="2147487159" r:id="rId11"/>
  </p:sldLayoutIdLst>
  <p:txStyles>
    <p:titleStyle>
      <a:lvl1pPr algn="l"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ＭＳ Ｐゴシック" charset="0"/>
          <a:cs typeface="+mj-cs"/>
        </a:defRPr>
      </a:lvl1pPr>
      <a:lvl2pPr algn="l"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ea typeface="ＭＳ Ｐゴシック" charset="0"/>
        </a:defRPr>
      </a:lvl2pPr>
      <a:lvl3pPr algn="l"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ea typeface="ＭＳ Ｐゴシック" charset="0"/>
        </a:defRPr>
      </a:lvl3pPr>
      <a:lvl4pPr algn="l"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ea typeface="ＭＳ Ｐゴシック" charset="0"/>
        </a:defRPr>
      </a:lvl4pPr>
      <a:lvl5pPr algn="l"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ea typeface="ＭＳ Ｐゴシック" charset="0"/>
        </a:defRPr>
      </a:lvl5pPr>
      <a:lvl6pPr marL="457200" algn="l"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6pPr>
      <a:lvl7pPr marL="914400" algn="l"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7pPr>
      <a:lvl8pPr marL="1371600" algn="l"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8pPr>
      <a:lvl9pPr marL="1828800" algn="l"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9pPr>
    </p:titleStyle>
    <p:bodyStyle>
      <a:lvl1pPr marL="342900" indent="-342900" algn="l" rtl="0" eaLnBrk="0" fontAlgn="base" hangingPunct="0">
        <a:spcBef>
          <a:spcPct val="20000"/>
        </a:spcBef>
        <a:spcAft>
          <a:spcPct val="0"/>
        </a:spcAft>
        <a:buClr>
          <a:schemeClr val="hlink"/>
        </a:buClr>
        <a:buSzPct val="120000"/>
        <a:buChar char="•"/>
        <a:defRPr sz="3200">
          <a:solidFill>
            <a:schemeClr val="tx1"/>
          </a:solidFill>
          <a:effectLst>
            <a:outerShdw blurRad="38100" dist="38100" dir="2700000" algn="tl">
              <a:srgbClr val="000000"/>
            </a:outerShdw>
          </a:effectLst>
          <a:latin typeface="+mn-lt"/>
          <a:ea typeface="ＭＳ Ｐゴシック" charset="0"/>
          <a:cs typeface="+mn-cs"/>
        </a:defRPr>
      </a:lvl1pPr>
      <a:lvl2pPr marL="742950" indent="-285750" algn="l" rtl="0" eaLnBrk="0" fontAlgn="base" hangingPunct="0">
        <a:spcBef>
          <a:spcPct val="20000"/>
        </a:spcBef>
        <a:spcAft>
          <a:spcPct val="0"/>
        </a:spcAft>
        <a:buFont typeface="Tahoma" charset="0"/>
        <a:buChar char="–"/>
        <a:defRPr sz="2800">
          <a:solidFill>
            <a:schemeClr val="tx1"/>
          </a:solidFill>
          <a:effectLst>
            <a:outerShdw blurRad="38100" dist="38100" dir="2700000" algn="tl">
              <a:srgbClr val="000000"/>
            </a:outerShdw>
          </a:effectLst>
          <a:latin typeface="+mn-lt"/>
          <a:ea typeface="ＭＳ Ｐゴシック" charset="0"/>
        </a:defRPr>
      </a:lvl2pPr>
      <a:lvl3pPr marL="1143000" indent="-228600" algn="l" rtl="0" eaLnBrk="0" fontAlgn="base" hangingPunct="0">
        <a:spcBef>
          <a:spcPct val="20000"/>
        </a:spcBef>
        <a:spcAft>
          <a:spcPct val="0"/>
        </a:spcAft>
        <a:buClr>
          <a:schemeClr val="hlink"/>
        </a:buClr>
        <a:buSzPct val="120000"/>
        <a:buChar char="•"/>
        <a:defRPr sz="2400">
          <a:solidFill>
            <a:schemeClr val="tx1"/>
          </a:solidFill>
          <a:effectLst>
            <a:outerShdw blurRad="38100" dist="38100" dir="2700000" algn="tl">
              <a:srgbClr val="000000"/>
            </a:outerShdw>
          </a:effectLst>
          <a:latin typeface="+mn-lt"/>
          <a:ea typeface="ＭＳ Ｐゴシック" charset="0"/>
        </a:defRPr>
      </a:lvl3pPr>
      <a:lvl4pPr marL="1600200" indent="-228600" algn="l" rtl="0" eaLnBrk="0" fontAlgn="base" hangingPunct="0">
        <a:spcBef>
          <a:spcPct val="20000"/>
        </a:spcBef>
        <a:spcAft>
          <a:spcPct val="0"/>
        </a:spcAft>
        <a:buFont typeface="Tahoma" charset="0"/>
        <a:buChar char="–"/>
        <a:defRPr sz="2000">
          <a:solidFill>
            <a:schemeClr val="tx1"/>
          </a:solidFill>
          <a:effectLst>
            <a:outerShdw blurRad="38100" dist="38100" dir="2700000" algn="tl">
              <a:srgbClr val="000000"/>
            </a:outerShdw>
          </a:effectLst>
          <a:latin typeface="+mn-lt"/>
          <a:ea typeface="ＭＳ Ｐゴシック" charset="0"/>
        </a:defRPr>
      </a:lvl4pPr>
      <a:lvl5pPr marL="2057400" indent="-228600" algn="l" rtl="0" eaLnBrk="0" fontAlgn="base" hangingPunct="0">
        <a:spcBef>
          <a:spcPct val="20000"/>
        </a:spcBef>
        <a:spcAft>
          <a:spcPct val="0"/>
        </a:spcAft>
        <a:buClr>
          <a:schemeClr val="hlink"/>
        </a:buClr>
        <a:buSzPct val="80000"/>
        <a:buFont typeface="Wingdings" charset="0"/>
        <a:buChar char="v"/>
        <a:defRPr sz="2000">
          <a:solidFill>
            <a:schemeClr val="tx1"/>
          </a:solidFill>
          <a:effectLst>
            <a:outerShdw blurRad="38100" dist="38100" dir="2700000" algn="tl">
              <a:srgbClr val="000000"/>
            </a:outerShdw>
          </a:effectLst>
          <a:latin typeface="+mn-lt"/>
          <a:ea typeface="ＭＳ Ｐゴシック" charset="0"/>
        </a:defRPr>
      </a:lvl5pPr>
      <a:lvl6pPr marL="2514600" indent="-228600" algn="l" rtl="0" fontAlgn="base">
        <a:spcBef>
          <a:spcPct val="20000"/>
        </a:spcBef>
        <a:spcAft>
          <a:spcPct val="0"/>
        </a:spcAft>
        <a:buClr>
          <a:schemeClr val="hlink"/>
        </a:buClr>
        <a:buSzPct val="80000"/>
        <a:buFont typeface="Wingdings" pitchFamily="2" charset="2"/>
        <a:buChar char="v"/>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SzPct val="80000"/>
        <a:buFont typeface="Wingdings" pitchFamily="2" charset="2"/>
        <a:buChar char="v"/>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SzPct val="80000"/>
        <a:buFont typeface="Wingdings" pitchFamily="2" charset="2"/>
        <a:buChar char="v"/>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SzPct val="80000"/>
        <a:buFont typeface="Wingdings" pitchFamily="2" charset="2"/>
        <a:buChar char="v"/>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47810" name="Rectangle 2"/>
          <p:cNvSpPr>
            <a:spLocks noGrp="1" noChangeArrowheads="1"/>
          </p:cNvSpPr>
          <p:nvPr>
            <p:ph type="title"/>
          </p:nvPr>
        </p:nvSpPr>
        <p:spPr bwMode="auto">
          <a:xfrm>
            <a:off x="457200" y="292100"/>
            <a:ext cx="8229600" cy="13843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47811" name="Rectangle 3"/>
          <p:cNvSpPr>
            <a:spLocks noGrp="1" noChangeArrowheads="1"/>
          </p:cNvSpPr>
          <p:nvPr>
            <p:ph type="body" idx="1"/>
          </p:nvPr>
        </p:nvSpPr>
        <p:spPr bwMode="auto">
          <a:xfrm>
            <a:off x="457200" y="1905000"/>
            <a:ext cx="82296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4781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1" hangingPunct="1">
              <a:defRPr sz="1400">
                <a:effectLst>
                  <a:outerShdw blurRad="38100" dist="38100" dir="2700000" algn="tl">
                    <a:srgbClr val="010199"/>
                  </a:outerShdw>
                </a:effectLst>
                <a:latin typeface="Arial" charset="0"/>
                <a:ea typeface="+mn-ea"/>
                <a:cs typeface="+mn-cs"/>
              </a:defRPr>
            </a:lvl1pPr>
          </a:lstStyle>
          <a:p>
            <a:pPr>
              <a:defRPr/>
            </a:pPr>
            <a:endParaRPr lang="en-US" b="0">
              <a:solidFill>
                <a:srgbClr val="FFFFFF"/>
              </a:solidFill>
            </a:endParaRPr>
          </a:p>
        </p:txBody>
      </p:sp>
      <p:sp>
        <p:nvSpPr>
          <p:cNvPr id="247813"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400">
                <a:effectLst>
                  <a:outerShdw blurRad="38100" dist="38100" dir="2700000" algn="tl">
                    <a:srgbClr val="010199"/>
                  </a:outerShdw>
                </a:effectLst>
                <a:latin typeface="Arial" charset="0"/>
                <a:ea typeface="+mn-ea"/>
                <a:cs typeface="+mn-cs"/>
              </a:defRPr>
            </a:lvl1pPr>
          </a:lstStyle>
          <a:p>
            <a:pPr>
              <a:defRPr/>
            </a:pPr>
            <a:endParaRPr lang="en-US" b="0">
              <a:solidFill>
                <a:srgbClr val="FFFFFF"/>
              </a:solidFill>
            </a:endParaRPr>
          </a:p>
        </p:txBody>
      </p:sp>
      <p:sp>
        <p:nvSpPr>
          <p:cNvPr id="247814"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400">
                <a:effectLst>
                  <a:outerShdw blurRad="38100" dist="38100" dir="2700000" algn="tl">
                    <a:srgbClr val="DDDDDD"/>
                  </a:outerShdw>
                </a:effectLst>
                <a:latin typeface="Arial" charset="0"/>
              </a:defRPr>
            </a:lvl1pPr>
          </a:lstStyle>
          <a:p>
            <a:pPr eaLnBrk="1" hangingPunct="1"/>
            <a:fld id="{17FAC522-DFD5-3741-BBCF-FE3FDF19E7FB}" type="slidenum">
              <a:rPr lang="en-US" b="0" smtClean="0">
                <a:solidFill>
                  <a:srgbClr val="FFFFFF"/>
                </a:solidFill>
                <a:cs typeface="Arial" charset="0"/>
              </a:rPr>
              <a:pPr eaLnBrk="1" hangingPunct="1"/>
              <a:t>‹#›</a:t>
            </a:fld>
            <a:endParaRPr lang="en-US" b="0" smtClean="0">
              <a:solidFill>
                <a:srgbClr val="FFFFFF"/>
              </a:solidFill>
              <a:cs typeface="Arial" charset="0"/>
            </a:endParaRPr>
          </a:p>
        </p:txBody>
      </p:sp>
    </p:spTree>
  </p:cSld>
  <p:clrMap bg1="dk2" tx1="lt1" bg2="dk1" tx2="lt2" accent1="accent1" accent2="accent2" accent3="accent3" accent4="accent4" accent5="accent5" accent6="accent6" hlink="hlink" folHlink="folHlink"/>
  <p:sldLayoutIdLst>
    <p:sldLayoutId id="2147487161" r:id="rId1"/>
    <p:sldLayoutId id="2147487162" r:id="rId2"/>
    <p:sldLayoutId id="2147487163" r:id="rId3"/>
    <p:sldLayoutId id="2147487164" r:id="rId4"/>
    <p:sldLayoutId id="2147487165" r:id="rId5"/>
    <p:sldLayoutId id="2147487166" r:id="rId6"/>
    <p:sldLayoutId id="2147487167" r:id="rId7"/>
    <p:sldLayoutId id="2147487168" r:id="rId8"/>
    <p:sldLayoutId id="2147487169" r:id="rId9"/>
    <p:sldLayoutId id="2147487170" r:id="rId10"/>
    <p:sldLayoutId id="2147487171" r:id="rId11"/>
  </p:sldLayoutIdLst>
  <p:txStyles>
    <p:titleStyle>
      <a:lvl1pPr algn="l" rtl="0" eaLnBrk="0" fontAlgn="base" hangingPunct="0">
        <a:spcBef>
          <a:spcPct val="0"/>
        </a:spcBef>
        <a:spcAft>
          <a:spcPct val="0"/>
        </a:spcAft>
        <a:defRPr sz="4400">
          <a:solidFill>
            <a:schemeClr val="tx2"/>
          </a:solidFill>
          <a:effectLst>
            <a:outerShdw blurRad="38100" dist="38100" dir="2700000" algn="tl">
              <a:srgbClr val="010199"/>
            </a:outerShdw>
          </a:effectLst>
          <a:latin typeface="+mj-lt"/>
          <a:ea typeface="ＭＳ Ｐゴシック" charset="0"/>
          <a:cs typeface="+mj-cs"/>
        </a:defRPr>
      </a:lvl1pPr>
      <a:lvl2pPr algn="l" rtl="0" eaLnBrk="0" fontAlgn="base" hangingPunct="0">
        <a:spcBef>
          <a:spcPct val="0"/>
        </a:spcBef>
        <a:spcAft>
          <a:spcPct val="0"/>
        </a:spcAft>
        <a:defRPr sz="4400">
          <a:solidFill>
            <a:schemeClr val="tx2"/>
          </a:solidFill>
          <a:effectLst>
            <a:outerShdw blurRad="38100" dist="38100" dir="2700000" algn="tl">
              <a:srgbClr val="010199"/>
            </a:outerShdw>
          </a:effectLst>
          <a:latin typeface="Tahoma" pitchFamily="34" charset="0"/>
          <a:ea typeface="ＭＳ Ｐゴシック" charset="0"/>
        </a:defRPr>
      </a:lvl2pPr>
      <a:lvl3pPr algn="l" rtl="0" eaLnBrk="0" fontAlgn="base" hangingPunct="0">
        <a:spcBef>
          <a:spcPct val="0"/>
        </a:spcBef>
        <a:spcAft>
          <a:spcPct val="0"/>
        </a:spcAft>
        <a:defRPr sz="4400">
          <a:solidFill>
            <a:schemeClr val="tx2"/>
          </a:solidFill>
          <a:effectLst>
            <a:outerShdw blurRad="38100" dist="38100" dir="2700000" algn="tl">
              <a:srgbClr val="010199"/>
            </a:outerShdw>
          </a:effectLst>
          <a:latin typeface="Tahoma" pitchFamily="34" charset="0"/>
          <a:ea typeface="ＭＳ Ｐゴシック" charset="0"/>
        </a:defRPr>
      </a:lvl3pPr>
      <a:lvl4pPr algn="l" rtl="0" eaLnBrk="0" fontAlgn="base" hangingPunct="0">
        <a:spcBef>
          <a:spcPct val="0"/>
        </a:spcBef>
        <a:spcAft>
          <a:spcPct val="0"/>
        </a:spcAft>
        <a:defRPr sz="4400">
          <a:solidFill>
            <a:schemeClr val="tx2"/>
          </a:solidFill>
          <a:effectLst>
            <a:outerShdw blurRad="38100" dist="38100" dir="2700000" algn="tl">
              <a:srgbClr val="010199"/>
            </a:outerShdw>
          </a:effectLst>
          <a:latin typeface="Tahoma" pitchFamily="34" charset="0"/>
          <a:ea typeface="ＭＳ Ｐゴシック" charset="0"/>
        </a:defRPr>
      </a:lvl4pPr>
      <a:lvl5pPr algn="l" rtl="0" eaLnBrk="0" fontAlgn="base" hangingPunct="0">
        <a:spcBef>
          <a:spcPct val="0"/>
        </a:spcBef>
        <a:spcAft>
          <a:spcPct val="0"/>
        </a:spcAft>
        <a:defRPr sz="4400">
          <a:solidFill>
            <a:schemeClr val="tx2"/>
          </a:solidFill>
          <a:effectLst>
            <a:outerShdw blurRad="38100" dist="38100" dir="2700000" algn="tl">
              <a:srgbClr val="010199"/>
            </a:outerShdw>
          </a:effectLst>
          <a:latin typeface="Tahoma" pitchFamily="34" charset="0"/>
          <a:ea typeface="ＭＳ Ｐゴシック" charset="0"/>
        </a:defRPr>
      </a:lvl5pPr>
      <a:lvl6pPr marL="457200" algn="l" rtl="0" fontAlgn="base">
        <a:spcBef>
          <a:spcPct val="0"/>
        </a:spcBef>
        <a:spcAft>
          <a:spcPct val="0"/>
        </a:spcAft>
        <a:defRPr sz="4400">
          <a:solidFill>
            <a:schemeClr val="tx2"/>
          </a:solidFill>
          <a:effectLst>
            <a:outerShdw blurRad="38100" dist="38100" dir="2700000" algn="tl">
              <a:srgbClr val="010199"/>
            </a:outerShdw>
          </a:effectLst>
          <a:latin typeface="Tahoma" pitchFamily="34" charset="0"/>
        </a:defRPr>
      </a:lvl6pPr>
      <a:lvl7pPr marL="914400" algn="l" rtl="0" fontAlgn="base">
        <a:spcBef>
          <a:spcPct val="0"/>
        </a:spcBef>
        <a:spcAft>
          <a:spcPct val="0"/>
        </a:spcAft>
        <a:defRPr sz="4400">
          <a:solidFill>
            <a:schemeClr val="tx2"/>
          </a:solidFill>
          <a:effectLst>
            <a:outerShdw blurRad="38100" dist="38100" dir="2700000" algn="tl">
              <a:srgbClr val="010199"/>
            </a:outerShdw>
          </a:effectLst>
          <a:latin typeface="Tahoma" pitchFamily="34" charset="0"/>
        </a:defRPr>
      </a:lvl7pPr>
      <a:lvl8pPr marL="1371600" algn="l" rtl="0" fontAlgn="base">
        <a:spcBef>
          <a:spcPct val="0"/>
        </a:spcBef>
        <a:spcAft>
          <a:spcPct val="0"/>
        </a:spcAft>
        <a:defRPr sz="4400">
          <a:solidFill>
            <a:schemeClr val="tx2"/>
          </a:solidFill>
          <a:effectLst>
            <a:outerShdw blurRad="38100" dist="38100" dir="2700000" algn="tl">
              <a:srgbClr val="010199"/>
            </a:outerShdw>
          </a:effectLst>
          <a:latin typeface="Tahoma" pitchFamily="34" charset="0"/>
        </a:defRPr>
      </a:lvl8pPr>
      <a:lvl9pPr marL="1828800" algn="l" rtl="0" fontAlgn="base">
        <a:spcBef>
          <a:spcPct val="0"/>
        </a:spcBef>
        <a:spcAft>
          <a:spcPct val="0"/>
        </a:spcAft>
        <a:defRPr sz="4400">
          <a:solidFill>
            <a:schemeClr val="tx2"/>
          </a:solidFill>
          <a:effectLst>
            <a:outerShdw blurRad="38100" dist="38100" dir="2700000" algn="tl">
              <a:srgbClr val="010199"/>
            </a:outerShdw>
          </a:effectLst>
          <a:latin typeface="Tahoma" pitchFamily="34" charset="0"/>
        </a:defRPr>
      </a:lvl9pPr>
    </p:titleStyle>
    <p:bodyStyle>
      <a:lvl1pPr marL="342900" indent="-342900" algn="l" rtl="0" eaLnBrk="0" fontAlgn="base" hangingPunct="0">
        <a:spcBef>
          <a:spcPct val="20000"/>
        </a:spcBef>
        <a:spcAft>
          <a:spcPct val="0"/>
        </a:spcAft>
        <a:buClr>
          <a:schemeClr val="hlink"/>
        </a:buClr>
        <a:buSzPct val="120000"/>
        <a:buChar char="•"/>
        <a:defRPr sz="3200">
          <a:solidFill>
            <a:schemeClr val="tx1"/>
          </a:solidFill>
          <a:effectLst>
            <a:outerShdw blurRad="38100" dist="38100" dir="2700000" algn="tl">
              <a:srgbClr val="010199"/>
            </a:outerShdw>
          </a:effectLst>
          <a:latin typeface="+mn-lt"/>
          <a:ea typeface="ＭＳ Ｐゴシック" charset="0"/>
          <a:cs typeface="+mn-cs"/>
        </a:defRPr>
      </a:lvl1pPr>
      <a:lvl2pPr marL="742950" indent="-285750" algn="l" rtl="0" eaLnBrk="0" fontAlgn="base" hangingPunct="0">
        <a:spcBef>
          <a:spcPct val="20000"/>
        </a:spcBef>
        <a:spcAft>
          <a:spcPct val="0"/>
        </a:spcAft>
        <a:buFont typeface="Tahoma" charset="0"/>
        <a:buChar char="–"/>
        <a:defRPr sz="2800">
          <a:solidFill>
            <a:schemeClr val="tx1"/>
          </a:solidFill>
          <a:effectLst>
            <a:outerShdw blurRad="38100" dist="38100" dir="2700000" algn="tl">
              <a:srgbClr val="010199"/>
            </a:outerShdw>
          </a:effectLst>
          <a:latin typeface="+mn-lt"/>
          <a:ea typeface="ＭＳ Ｐゴシック" charset="0"/>
        </a:defRPr>
      </a:lvl2pPr>
      <a:lvl3pPr marL="1143000" indent="-228600" algn="l" rtl="0" eaLnBrk="0" fontAlgn="base" hangingPunct="0">
        <a:spcBef>
          <a:spcPct val="20000"/>
        </a:spcBef>
        <a:spcAft>
          <a:spcPct val="0"/>
        </a:spcAft>
        <a:buClr>
          <a:schemeClr val="hlink"/>
        </a:buClr>
        <a:buSzPct val="120000"/>
        <a:buChar char="•"/>
        <a:defRPr sz="2400">
          <a:solidFill>
            <a:schemeClr val="tx1"/>
          </a:solidFill>
          <a:effectLst>
            <a:outerShdw blurRad="38100" dist="38100" dir="2700000" algn="tl">
              <a:srgbClr val="010199"/>
            </a:outerShdw>
          </a:effectLst>
          <a:latin typeface="+mn-lt"/>
          <a:ea typeface="ＭＳ Ｐゴシック" charset="0"/>
        </a:defRPr>
      </a:lvl3pPr>
      <a:lvl4pPr marL="1600200" indent="-228600" algn="l" rtl="0" eaLnBrk="0" fontAlgn="base" hangingPunct="0">
        <a:spcBef>
          <a:spcPct val="20000"/>
        </a:spcBef>
        <a:spcAft>
          <a:spcPct val="0"/>
        </a:spcAft>
        <a:buFont typeface="Tahoma" charset="0"/>
        <a:buChar char="–"/>
        <a:defRPr sz="2000">
          <a:solidFill>
            <a:schemeClr val="tx1"/>
          </a:solidFill>
          <a:effectLst>
            <a:outerShdw blurRad="38100" dist="38100" dir="2700000" algn="tl">
              <a:srgbClr val="010199"/>
            </a:outerShdw>
          </a:effectLst>
          <a:latin typeface="+mn-lt"/>
          <a:ea typeface="ＭＳ Ｐゴシック" charset="0"/>
        </a:defRPr>
      </a:lvl4pPr>
      <a:lvl5pPr marL="2057400" indent="-228600" algn="l" rtl="0" eaLnBrk="0" fontAlgn="base" hangingPunct="0">
        <a:spcBef>
          <a:spcPct val="20000"/>
        </a:spcBef>
        <a:spcAft>
          <a:spcPct val="0"/>
        </a:spcAft>
        <a:buClr>
          <a:schemeClr val="hlink"/>
        </a:buClr>
        <a:buSzPct val="80000"/>
        <a:buFont typeface="Wingdings" charset="0"/>
        <a:buChar char="v"/>
        <a:defRPr sz="2000">
          <a:solidFill>
            <a:schemeClr val="tx1"/>
          </a:solidFill>
          <a:effectLst>
            <a:outerShdw blurRad="38100" dist="38100" dir="2700000" algn="tl">
              <a:srgbClr val="010199"/>
            </a:outerShdw>
          </a:effectLst>
          <a:latin typeface="+mn-lt"/>
          <a:ea typeface="ＭＳ Ｐゴシック" charset="0"/>
        </a:defRPr>
      </a:lvl5pPr>
      <a:lvl6pPr marL="2514600" indent="-228600" algn="l" rtl="0" fontAlgn="base">
        <a:spcBef>
          <a:spcPct val="20000"/>
        </a:spcBef>
        <a:spcAft>
          <a:spcPct val="0"/>
        </a:spcAft>
        <a:buClr>
          <a:schemeClr val="hlink"/>
        </a:buClr>
        <a:buSzPct val="80000"/>
        <a:buFont typeface="Wingdings" pitchFamily="2" charset="2"/>
        <a:buChar char="v"/>
        <a:defRPr sz="2000">
          <a:solidFill>
            <a:schemeClr val="tx1"/>
          </a:solidFill>
          <a:effectLst>
            <a:outerShdw blurRad="38100" dist="38100" dir="2700000" algn="tl">
              <a:srgbClr val="010199"/>
            </a:outerShdw>
          </a:effectLst>
          <a:latin typeface="+mn-lt"/>
        </a:defRPr>
      </a:lvl6pPr>
      <a:lvl7pPr marL="2971800" indent="-228600" algn="l" rtl="0" fontAlgn="base">
        <a:spcBef>
          <a:spcPct val="20000"/>
        </a:spcBef>
        <a:spcAft>
          <a:spcPct val="0"/>
        </a:spcAft>
        <a:buClr>
          <a:schemeClr val="hlink"/>
        </a:buClr>
        <a:buSzPct val="80000"/>
        <a:buFont typeface="Wingdings" pitchFamily="2" charset="2"/>
        <a:buChar char="v"/>
        <a:defRPr sz="2000">
          <a:solidFill>
            <a:schemeClr val="tx1"/>
          </a:solidFill>
          <a:effectLst>
            <a:outerShdw blurRad="38100" dist="38100" dir="2700000" algn="tl">
              <a:srgbClr val="010199"/>
            </a:outerShdw>
          </a:effectLst>
          <a:latin typeface="+mn-lt"/>
        </a:defRPr>
      </a:lvl7pPr>
      <a:lvl8pPr marL="3429000" indent="-228600" algn="l" rtl="0" fontAlgn="base">
        <a:spcBef>
          <a:spcPct val="20000"/>
        </a:spcBef>
        <a:spcAft>
          <a:spcPct val="0"/>
        </a:spcAft>
        <a:buClr>
          <a:schemeClr val="hlink"/>
        </a:buClr>
        <a:buSzPct val="80000"/>
        <a:buFont typeface="Wingdings" pitchFamily="2" charset="2"/>
        <a:buChar char="v"/>
        <a:defRPr sz="2000">
          <a:solidFill>
            <a:schemeClr val="tx1"/>
          </a:solidFill>
          <a:effectLst>
            <a:outerShdw blurRad="38100" dist="38100" dir="2700000" algn="tl">
              <a:srgbClr val="010199"/>
            </a:outerShdw>
          </a:effectLst>
          <a:latin typeface="+mn-lt"/>
        </a:defRPr>
      </a:lvl8pPr>
      <a:lvl9pPr marL="3886200" indent="-228600" algn="l" rtl="0" fontAlgn="base">
        <a:spcBef>
          <a:spcPct val="20000"/>
        </a:spcBef>
        <a:spcAft>
          <a:spcPct val="0"/>
        </a:spcAft>
        <a:buClr>
          <a:schemeClr val="hlink"/>
        </a:buClr>
        <a:buSzPct val="80000"/>
        <a:buFont typeface="Wingdings" pitchFamily="2" charset="2"/>
        <a:buChar char="v"/>
        <a:defRPr sz="2000">
          <a:solidFill>
            <a:schemeClr val="tx1"/>
          </a:solidFill>
          <a:effectLst>
            <a:outerShdw blurRad="38100" dist="38100" dir="2700000" algn="tl">
              <a:srgbClr val="010199"/>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3075"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3716"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400">
                <a:latin typeface="+mn-lt"/>
                <a:ea typeface="+mn-ea"/>
                <a:cs typeface="+mn-cs"/>
              </a:defRPr>
            </a:lvl1pPr>
          </a:lstStyle>
          <a:p>
            <a:pPr>
              <a:defRPr/>
            </a:pPr>
            <a:endParaRPr lang="en-US" b="0">
              <a:solidFill>
                <a:srgbClr val="000000"/>
              </a:solidFill>
              <a:latin typeface="Times New Roman"/>
              <a:cs typeface="Times New Roman"/>
            </a:endParaRPr>
          </a:p>
        </p:txBody>
      </p:sp>
      <p:sp>
        <p:nvSpPr>
          <p:cNvPr id="243717"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atin typeface="+mn-lt"/>
                <a:ea typeface="+mn-ea"/>
                <a:cs typeface="+mn-cs"/>
              </a:defRPr>
            </a:lvl1pPr>
          </a:lstStyle>
          <a:p>
            <a:pPr>
              <a:defRPr/>
            </a:pPr>
            <a:endParaRPr lang="en-US" b="0">
              <a:solidFill>
                <a:srgbClr val="000000"/>
              </a:solidFill>
              <a:latin typeface="Times New Roman"/>
              <a:cs typeface="Times New Roman"/>
            </a:endParaRPr>
          </a:p>
        </p:txBody>
      </p:sp>
      <p:sp>
        <p:nvSpPr>
          <p:cNvPr id="243718"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Times New Roman" charset="0"/>
                <a:cs typeface="Times New Roman" charset="0"/>
              </a:defRPr>
            </a:lvl1pPr>
          </a:lstStyle>
          <a:p>
            <a:pPr eaLnBrk="1" hangingPunct="1"/>
            <a:fld id="{A1F6A072-8355-6C42-A18E-DEEA9D5E853B}" type="slidenum">
              <a:rPr lang="en-US" b="0" smtClean="0">
                <a:solidFill>
                  <a:srgbClr val="000000"/>
                </a:solidFill>
              </a:rPr>
              <a:pPr eaLnBrk="1" hangingPunct="1"/>
              <a:t>‹#›</a:t>
            </a:fld>
            <a:endParaRPr lang="en-US" b="0" smtClean="0">
              <a:solidFill>
                <a:srgbClr val="000000"/>
              </a:solidFill>
            </a:endParaRPr>
          </a:p>
        </p:txBody>
      </p:sp>
    </p:spTree>
  </p:cSld>
  <p:clrMap bg1="lt1" tx1="dk1" bg2="lt2" tx2="dk2" accent1="accent1" accent2="accent2" accent3="accent3" accent4="accent4" accent5="accent5" accent6="accent6" hlink="hlink" folHlink="folHlink"/>
  <p:sldLayoutIdLst>
    <p:sldLayoutId id="2147487173" r:id="rId1"/>
    <p:sldLayoutId id="2147487174" r:id="rId2"/>
    <p:sldLayoutId id="2147487175" r:id="rId3"/>
    <p:sldLayoutId id="2147487176" r:id="rId4"/>
    <p:sldLayoutId id="2147487177" r:id="rId5"/>
    <p:sldLayoutId id="2147487178" r:id="rId6"/>
    <p:sldLayoutId id="2147487179" r:id="rId7"/>
    <p:sldLayoutId id="2147487180" r:id="rId8"/>
    <p:sldLayoutId id="2147487181" r:id="rId9"/>
    <p:sldLayoutId id="2147487182" r:id="rId10"/>
    <p:sldLayoutId id="2147487183" r:id="rId11"/>
  </p:sldLayoutIdLst>
  <p:txStyles>
    <p:titleStyle>
      <a:lvl1pPr algn="ctr" rtl="0" eaLnBrk="0" fontAlgn="base" hangingPunct="0">
        <a:spcBef>
          <a:spcPct val="0"/>
        </a:spcBef>
        <a:spcAft>
          <a:spcPct val="0"/>
        </a:spcAft>
        <a:defRPr sz="4400">
          <a:solidFill>
            <a:schemeClr val="tx2"/>
          </a:solidFill>
          <a:latin typeface="+mj-lt"/>
          <a:ea typeface="ＭＳ Ｐゴシック" charset="0"/>
          <a:cs typeface="+mj-cs"/>
        </a:defRPr>
      </a:lvl1pPr>
      <a:lvl2pPr algn="ctr" rtl="0" eaLnBrk="0" fontAlgn="base" hangingPunct="0">
        <a:spcBef>
          <a:spcPct val="0"/>
        </a:spcBef>
        <a:spcAft>
          <a:spcPct val="0"/>
        </a:spcAft>
        <a:defRPr sz="4400">
          <a:solidFill>
            <a:schemeClr val="tx2"/>
          </a:solidFill>
          <a:latin typeface="Times New Roman" pitchFamily="18" charset="0"/>
          <a:ea typeface="ＭＳ Ｐゴシック" charset="0"/>
          <a:cs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ea typeface="ＭＳ Ｐゴシック" charset="0"/>
          <a:cs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ea typeface="ＭＳ Ｐゴシック" charset="0"/>
          <a:cs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ea typeface="ＭＳ Ｐゴシック" charset="0"/>
          <a:cs typeface="Times New Roman" pitchFamily="18" charset="0"/>
        </a:defRPr>
      </a:lvl5pPr>
      <a:lvl6pPr marL="457200" algn="ctr" rtl="0" fontAlgn="base">
        <a:spcBef>
          <a:spcPct val="0"/>
        </a:spcBef>
        <a:spcAft>
          <a:spcPct val="0"/>
        </a:spcAft>
        <a:defRPr sz="4400">
          <a:solidFill>
            <a:schemeClr val="tx2"/>
          </a:solidFill>
          <a:latin typeface="Times New Roman" pitchFamily="18" charset="0"/>
          <a:cs typeface="Times New Roman" pitchFamily="18" charset="0"/>
        </a:defRPr>
      </a:lvl6pPr>
      <a:lvl7pPr marL="914400" algn="ctr" rtl="0" fontAlgn="base">
        <a:spcBef>
          <a:spcPct val="0"/>
        </a:spcBef>
        <a:spcAft>
          <a:spcPct val="0"/>
        </a:spcAft>
        <a:defRPr sz="4400">
          <a:solidFill>
            <a:schemeClr val="tx2"/>
          </a:solidFill>
          <a:latin typeface="Times New Roman" pitchFamily="18" charset="0"/>
          <a:cs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cs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cs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ＭＳ Ｐゴシック" charset="0"/>
          <a:cs typeface="+mn-cs"/>
        </a:defRPr>
      </a:lvl1pPr>
      <a:lvl2pPr marL="742950" indent="-285750" algn="l" rtl="0" eaLnBrk="0" fontAlgn="base" hangingPunct="0">
        <a:spcBef>
          <a:spcPct val="20000"/>
        </a:spcBef>
        <a:spcAft>
          <a:spcPct val="0"/>
        </a:spcAft>
        <a:buChar char="–"/>
        <a:defRPr sz="2800">
          <a:solidFill>
            <a:schemeClr val="tx1"/>
          </a:solidFill>
          <a:latin typeface="+mn-lt"/>
          <a:ea typeface="Times New Roman" charset="0"/>
          <a:cs typeface="+mn-cs"/>
        </a:defRPr>
      </a:lvl2pPr>
      <a:lvl3pPr marL="1143000" indent="-228600" algn="l" rtl="0" eaLnBrk="0" fontAlgn="base" hangingPunct="0">
        <a:spcBef>
          <a:spcPct val="20000"/>
        </a:spcBef>
        <a:spcAft>
          <a:spcPct val="0"/>
        </a:spcAft>
        <a:buChar char="•"/>
        <a:defRPr sz="2400">
          <a:solidFill>
            <a:schemeClr val="tx1"/>
          </a:solidFill>
          <a:latin typeface="+mn-lt"/>
          <a:ea typeface="Times New Roman" charset="0"/>
          <a:cs typeface="+mn-cs"/>
        </a:defRPr>
      </a:lvl3pPr>
      <a:lvl4pPr marL="1600200" indent="-228600" algn="l" rtl="0" eaLnBrk="0" fontAlgn="base" hangingPunct="0">
        <a:spcBef>
          <a:spcPct val="20000"/>
        </a:spcBef>
        <a:spcAft>
          <a:spcPct val="0"/>
        </a:spcAft>
        <a:buChar char="–"/>
        <a:defRPr sz="2000">
          <a:solidFill>
            <a:schemeClr val="tx1"/>
          </a:solidFill>
          <a:latin typeface="+mn-lt"/>
          <a:ea typeface="Times New Roman" charset="0"/>
          <a:cs typeface="+mn-cs"/>
        </a:defRPr>
      </a:lvl4pPr>
      <a:lvl5pPr marL="2057400" indent="-228600" algn="l" rtl="0" eaLnBrk="0" fontAlgn="base" hangingPunct="0">
        <a:spcBef>
          <a:spcPct val="20000"/>
        </a:spcBef>
        <a:spcAft>
          <a:spcPct val="0"/>
        </a:spcAft>
        <a:buChar char="»"/>
        <a:defRPr sz="2000">
          <a:solidFill>
            <a:schemeClr val="tx1"/>
          </a:solidFill>
          <a:latin typeface="+mn-lt"/>
          <a:ea typeface="Times New Roman" charset="0"/>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0594"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10595"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mn-lt"/>
              </a:defRPr>
            </a:lvl1pPr>
          </a:lstStyle>
          <a:p>
            <a:pPr eaLnBrk="1" hangingPunct="1"/>
            <a:fld id="{5FEC9AE4-D60F-1841-9545-0AE621AA6A82}" type="datetimeFigureOut">
              <a:rPr lang="en-US" b="0" smtClean="0">
                <a:latin typeface="Calibri"/>
                <a:cs typeface="Arial" charset="0"/>
              </a:rPr>
              <a:pPr eaLnBrk="1" hangingPunct="1"/>
              <a:t>4/23/16</a:t>
            </a:fld>
            <a:endParaRPr lang="en-US" b="0" smtClean="0">
              <a:latin typeface="Calibri"/>
              <a:cs typeface="Arial" charset="0"/>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smtClean="0">
                <a:solidFill>
                  <a:schemeClr val="tx1">
                    <a:tint val="75000"/>
                  </a:schemeClr>
                </a:solidFill>
                <a:latin typeface="+mn-lt"/>
                <a:ea typeface="+mn-ea"/>
                <a:cs typeface="+mn-cs"/>
              </a:defRPr>
            </a:lvl1pPr>
          </a:lstStyle>
          <a:p>
            <a:pPr eaLnBrk="1" hangingPunct="1">
              <a:defRPr/>
            </a:pPr>
            <a:endParaRPr lang="en-US" b="0">
              <a:solidFill>
                <a:srgbClr val="000000">
                  <a:tint val="75000"/>
                </a:srgbClr>
              </a:solidFill>
              <a:latin typeface="Calibri"/>
              <a:ea typeface="ＭＳ Ｐゴシック"/>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mn-lt"/>
              </a:defRPr>
            </a:lvl1pPr>
          </a:lstStyle>
          <a:p>
            <a:pPr eaLnBrk="1" hangingPunct="1"/>
            <a:fld id="{735F9F5D-681B-DC45-9BC9-238A96152A5F}" type="slidenum">
              <a:rPr lang="en-US" b="0" smtClean="0">
                <a:latin typeface="Calibri"/>
                <a:cs typeface="Arial" charset="0"/>
              </a:rPr>
              <a:pPr eaLnBrk="1" hangingPunct="1"/>
              <a:t>‹#›</a:t>
            </a:fld>
            <a:endParaRPr lang="en-US" b="0" smtClean="0">
              <a:latin typeface="Calibri"/>
              <a:cs typeface="Arial" charset="0"/>
            </a:endParaRPr>
          </a:p>
        </p:txBody>
      </p:sp>
    </p:spTree>
  </p:cSld>
  <p:clrMap bg1="lt1" tx1="dk1" bg2="lt2" tx2="dk2" accent1="accent1" accent2="accent2" accent3="accent3" accent4="accent4" accent5="accent5" accent6="accent6" hlink="hlink" folHlink="folHlink"/>
  <p:sldLayoutIdLst>
    <p:sldLayoutId id="2147487185" r:id="rId1"/>
    <p:sldLayoutId id="2147487186" r:id="rId2"/>
    <p:sldLayoutId id="2147487187" r:id="rId3"/>
    <p:sldLayoutId id="2147487188" r:id="rId4"/>
    <p:sldLayoutId id="2147487189" r:id="rId5"/>
    <p:sldLayoutId id="2147487190" r:id="rId6"/>
    <p:sldLayoutId id="2147487191" r:id="rId7"/>
    <p:sldLayoutId id="2147487192" r:id="rId8"/>
    <p:sldLayoutId id="2147487193" r:id="rId9"/>
    <p:sldLayoutId id="2147487194" r:id="rId10"/>
    <p:sldLayoutId id="2147487195" r:id="rId11"/>
  </p:sldLayoutIdLst>
  <p:txStyles>
    <p:titleStyle>
      <a:lvl1pPr algn="ctr" rtl="0" fontAlgn="base">
        <a:spcBef>
          <a:spcPct val="0"/>
        </a:spcBef>
        <a:spcAft>
          <a:spcPct val="0"/>
        </a:spcAft>
        <a:defRPr sz="44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charset="0"/>
          <a:ea typeface="ＭＳ Ｐゴシック" charset="0"/>
        </a:defRPr>
      </a:lvl2pPr>
      <a:lvl3pPr algn="ctr" rtl="0" fontAlgn="base">
        <a:spcBef>
          <a:spcPct val="0"/>
        </a:spcBef>
        <a:spcAft>
          <a:spcPct val="0"/>
        </a:spcAft>
        <a:defRPr sz="4400">
          <a:solidFill>
            <a:schemeClr val="tx1"/>
          </a:solidFill>
          <a:latin typeface="Calibri" charset="0"/>
          <a:ea typeface="ＭＳ Ｐゴシック" charset="0"/>
        </a:defRPr>
      </a:lvl3pPr>
      <a:lvl4pPr algn="ctr" rtl="0" fontAlgn="base">
        <a:spcBef>
          <a:spcPct val="0"/>
        </a:spcBef>
        <a:spcAft>
          <a:spcPct val="0"/>
        </a:spcAft>
        <a:defRPr sz="4400">
          <a:solidFill>
            <a:schemeClr val="tx1"/>
          </a:solidFill>
          <a:latin typeface="Calibri" charset="0"/>
          <a:ea typeface="ＭＳ Ｐゴシック" charset="0"/>
        </a:defRPr>
      </a:lvl4pPr>
      <a:lvl5pPr algn="ctr" rtl="0" fontAlgn="base">
        <a:spcBef>
          <a:spcPct val="0"/>
        </a:spcBef>
        <a:spcAft>
          <a:spcPct val="0"/>
        </a:spcAft>
        <a:defRPr sz="4400">
          <a:solidFill>
            <a:schemeClr val="tx1"/>
          </a:solidFill>
          <a:latin typeface="Calibri" charset="0"/>
          <a:ea typeface="ＭＳ Ｐゴシック" charset="0"/>
        </a:defRPr>
      </a:lvl5pPr>
      <a:lvl6pPr marL="457200" algn="ctr" rtl="0" fontAlgn="base">
        <a:spcBef>
          <a:spcPct val="0"/>
        </a:spcBef>
        <a:spcAft>
          <a:spcPct val="0"/>
        </a:spcAft>
        <a:defRPr sz="4400">
          <a:solidFill>
            <a:schemeClr val="tx1"/>
          </a:solidFill>
          <a:latin typeface="Calibri" charset="0"/>
          <a:ea typeface="ＭＳ Ｐゴシック" charset="0"/>
        </a:defRPr>
      </a:lvl6pPr>
      <a:lvl7pPr marL="914400" algn="ctr" rtl="0" fontAlgn="base">
        <a:spcBef>
          <a:spcPct val="0"/>
        </a:spcBef>
        <a:spcAft>
          <a:spcPct val="0"/>
        </a:spcAft>
        <a:defRPr sz="4400">
          <a:solidFill>
            <a:schemeClr val="tx1"/>
          </a:solidFill>
          <a:latin typeface="Calibri" charset="0"/>
          <a:ea typeface="ＭＳ Ｐゴシック" charset="0"/>
        </a:defRPr>
      </a:lvl7pPr>
      <a:lvl8pPr marL="1371600" algn="ctr" rtl="0" fontAlgn="base">
        <a:spcBef>
          <a:spcPct val="0"/>
        </a:spcBef>
        <a:spcAft>
          <a:spcPct val="0"/>
        </a:spcAft>
        <a:defRPr sz="4400">
          <a:solidFill>
            <a:schemeClr val="tx1"/>
          </a:solidFill>
          <a:latin typeface="Calibri" charset="0"/>
          <a:ea typeface="ＭＳ Ｐゴシック" charset="0"/>
        </a:defRPr>
      </a:lvl8pPr>
      <a:lvl9pPr marL="1828800" algn="ctr" rtl="0" fontAlgn="base">
        <a:spcBef>
          <a:spcPct val="0"/>
        </a:spcBef>
        <a:spcAft>
          <a:spcPct val="0"/>
        </a:spcAft>
        <a:defRPr sz="4400">
          <a:solidFill>
            <a:schemeClr val="tx1"/>
          </a:solidFill>
          <a:latin typeface="Calibri" charset="0"/>
          <a:ea typeface="ＭＳ Ｐゴシック" charset="0"/>
        </a:defRPr>
      </a:lvl9pPr>
    </p:titleStyle>
    <p:bodyStyle>
      <a:lvl1pPr marL="342900" indent="-342900" algn="l" rtl="0" fontAlgn="base">
        <a:spcBef>
          <a:spcPct val="20000"/>
        </a:spcBef>
        <a:spcAft>
          <a:spcPct val="0"/>
        </a:spcAft>
        <a:buFont typeface="Arial" charset="0"/>
        <a:buChar char="•"/>
        <a:defRPr sz="3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a:solidFill>
            <a:schemeClr val="tx1"/>
          </a:solidFill>
          <a:latin typeface="+mn-lt"/>
          <a:ea typeface="+mn-ea"/>
        </a:defRPr>
      </a:lvl2pPr>
      <a:lvl3pPr marL="1143000" indent="-228600" algn="l" rtl="0" fontAlgn="base">
        <a:spcBef>
          <a:spcPct val="20000"/>
        </a:spcBef>
        <a:spcAft>
          <a:spcPct val="0"/>
        </a:spcAft>
        <a:buFont typeface="Arial" charset="0"/>
        <a:buChar char="•"/>
        <a:defRPr sz="2400">
          <a:solidFill>
            <a:schemeClr val="tx1"/>
          </a:solidFill>
          <a:latin typeface="+mn-lt"/>
          <a:ea typeface="+mn-ea"/>
        </a:defRPr>
      </a:lvl3pPr>
      <a:lvl4pPr marL="1600200" indent="-228600" algn="l" rtl="0" fontAlgn="base">
        <a:spcBef>
          <a:spcPct val="20000"/>
        </a:spcBef>
        <a:spcAft>
          <a:spcPct val="0"/>
        </a:spcAft>
        <a:buFont typeface="Arial" charset="0"/>
        <a:buChar char="–"/>
        <a:defRPr sz="2000">
          <a:solidFill>
            <a:schemeClr val="tx1"/>
          </a:solidFill>
          <a:latin typeface="+mn-lt"/>
          <a:ea typeface="+mn-ea"/>
        </a:defRPr>
      </a:lvl4pPr>
      <a:lvl5pPr marL="2057400" indent="-228600" algn="l" rtl="0" fontAlgn="base">
        <a:spcBef>
          <a:spcPct val="20000"/>
        </a:spcBef>
        <a:spcAft>
          <a:spcPct val="0"/>
        </a:spcAft>
        <a:buFont typeface="Arial" charset="0"/>
        <a:buChar char="»"/>
        <a:defRPr sz="2000">
          <a:solidFill>
            <a:schemeClr val="tx1"/>
          </a:solidFill>
          <a:latin typeface="+mn-lt"/>
          <a:ea typeface="+mn-ea"/>
        </a:defRPr>
      </a:lvl5pPr>
      <a:lvl6pPr marL="2514600" indent="-228600" algn="l" rtl="0" fontAlgn="base">
        <a:spcBef>
          <a:spcPct val="20000"/>
        </a:spcBef>
        <a:spcAft>
          <a:spcPct val="0"/>
        </a:spcAft>
        <a:buFont typeface="Arial" charset="0"/>
        <a:buChar char="»"/>
        <a:defRPr sz="2000">
          <a:solidFill>
            <a:schemeClr val="tx1"/>
          </a:solidFill>
          <a:latin typeface="+mn-lt"/>
          <a:ea typeface="+mn-ea"/>
        </a:defRPr>
      </a:lvl6pPr>
      <a:lvl7pPr marL="2971800" indent="-228600" algn="l" rtl="0" fontAlgn="base">
        <a:spcBef>
          <a:spcPct val="20000"/>
        </a:spcBef>
        <a:spcAft>
          <a:spcPct val="0"/>
        </a:spcAft>
        <a:buFont typeface="Arial" charset="0"/>
        <a:buChar char="»"/>
        <a:defRPr sz="2000">
          <a:solidFill>
            <a:schemeClr val="tx1"/>
          </a:solidFill>
          <a:latin typeface="+mn-lt"/>
          <a:ea typeface="+mn-ea"/>
        </a:defRPr>
      </a:lvl7pPr>
      <a:lvl8pPr marL="3429000" indent="-228600" algn="l" rtl="0" fontAlgn="base">
        <a:spcBef>
          <a:spcPct val="20000"/>
        </a:spcBef>
        <a:spcAft>
          <a:spcPct val="0"/>
        </a:spcAft>
        <a:buFont typeface="Arial" charset="0"/>
        <a:buChar char="»"/>
        <a:defRPr sz="2000">
          <a:solidFill>
            <a:schemeClr val="tx1"/>
          </a:solidFill>
          <a:latin typeface="+mn-lt"/>
          <a:ea typeface="+mn-ea"/>
        </a:defRPr>
      </a:lvl8pPr>
      <a:lvl9pPr marL="3886200" indent="-228600" algn="l" rtl="0" fontAlgn="base">
        <a:spcBef>
          <a:spcPct val="20000"/>
        </a:spcBef>
        <a:spcAft>
          <a:spcPct val="0"/>
        </a:spcAft>
        <a:buFont typeface="Arial" charset="0"/>
        <a:buChar char="»"/>
        <a:defRPr sz="2000">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image" Target="../media/image4.jpeg"/><Relationship Id="rId1" Type="http://schemas.openxmlformats.org/officeDocument/2006/relationships/slideLayout" Target="../slideLayouts/slideLayout13.xml"/><Relationship Id="rId2"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12.xml.rels><?xml version="1.0" encoding="UTF-8" standalone="yes"?>
<Relationships xmlns="http://schemas.openxmlformats.org/package/2006/relationships"><Relationship Id="rId3" Type="http://schemas.openxmlformats.org/officeDocument/2006/relationships/hyperlink" Target="http://www.aviso.oceanobs.com/" TargetMode="External"/><Relationship Id="rId4" Type="http://schemas.openxmlformats.org/officeDocument/2006/relationships/hyperlink" Target="http://hadobs.metoffice.com/en3/" TargetMode="External"/><Relationship Id="rId1" Type="http://schemas.openxmlformats.org/officeDocument/2006/relationships/slideLayout" Target="../slideLayouts/slideLayout73.xml"/><Relationship Id="rId2" Type="http://schemas.openxmlformats.org/officeDocument/2006/relationships/hyperlink" Target="http://las.pfeg.noaa.gov/oceanWatch/oceanwatch.php"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4.xml"/><Relationship Id="rId2" Type="http://schemas.openxmlformats.org/officeDocument/2006/relationships/image" Target="../media/image9.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1.xml"/><Relationship Id="rId2" Type="http://schemas.openxmlformats.org/officeDocument/2006/relationships/image" Target="../media/image10.wmf"/><Relationship Id="rId3" Type="http://schemas.openxmlformats.org/officeDocument/2006/relationships/image" Target="../media/image1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7.xml"/><Relationship Id="rId2" Type="http://schemas.openxmlformats.org/officeDocument/2006/relationships/image" Target="../media/image1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7.xml"/><Relationship Id="rId2" Type="http://schemas.openxmlformats.org/officeDocument/2006/relationships/image" Target="../media/image13.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hyperlink" Target="https://www.myroms.org/wiki/index.php/4DVar_Tutorial_Introduction" TargetMode="Externa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95.xml"/><Relationship Id="rId2" Type="http://schemas.openxmlformats.org/officeDocument/2006/relationships/image" Target="../media/image14.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95.xml"/><Relationship Id="rId2" Type="http://schemas.openxmlformats.org/officeDocument/2006/relationships/image" Target="../media/image15.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95.xml"/><Relationship Id="rId2" Type="http://schemas.openxmlformats.org/officeDocument/2006/relationships/image" Target="../media/image16.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95.xml"/><Relationship Id="rId2" Type="http://schemas.openxmlformats.org/officeDocument/2006/relationships/image" Target="../media/image17.png"/><Relationship Id="rId3" Type="http://schemas.openxmlformats.org/officeDocument/2006/relationships/image" Target="../media/image1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xml"/><Relationship Id="rId3"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 Id="rId3"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 Id="rId3"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1.xml"/><Relationship Id="rId2" Type="http://schemas.openxmlformats.org/officeDocument/2006/relationships/hyperlink" Target="https://www.myroms.org/wiki/index.php/I4DVAR_Tutorial" TargetMode="External"/><Relationship Id="rId3"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2084" name="Text Box 4"/>
          <p:cNvSpPr txBox="1">
            <a:spLocks noChangeArrowheads="1"/>
          </p:cNvSpPr>
          <p:nvPr/>
        </p:nvSpPr>
        <p:spPr bwMode="auto">
          <a:xfrm>
            <a:off x="351123" y="1016000"/>
            <a:ext cx="8440181"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ctr">
              <a:defRPr/>
            </a:pPr>
            <a:r>
              <a:rPr lang="en-US" sz="2800" b="0" dirty="0">
                <a:solidFill>
                  <a:schemeClr val="tx1"/>
                </a:solidFill>
                <a:effectLst>
                  <a:outerShdw blurRad="38100" dist="38100" dir="2700000" algn="tl">
                    <a:srgbClr val="000000"/>
                  </a:outerShdw>
                </a:effectLst>
                <a:latin typeface="Arial Black" charset="0"/>
              </a:rPr>
              <a:t>ROMS 4-Dimensional Variational (4D-Var)</a:t>
            </a:r>
            <a:endParaRPr lang="en-US" sz="2800" b="0" dirty="0">
              <a:solidFill>
                <a:schemeClr val="tx1"/>
              </a:solidFill>
              <a:latin typeface="Arial Black" charset="0"/>
            </a:endParaRPr>
          </a:p>
          <a:p>
            <a:pPr algn="ctr">
              <a:defRPr/>
            </a:pPr>
            <a:r>
              <a:rPr lang="en-US" sz="2800" b="0" dirty="0">
                <a:solidFill>
                  <a:schemeClr val="tx1"/>
                </a:solidFill>
                <a:effectLst>
                  <a:outerShdw blurRad="38100" dist="38100" dir="2700000" algn="tl">
                    <a:srgbClr val="000000"/>
                  </a:outerShdw>
                </a:effectLst>
                <a:latin typeface="Arial Black" charset="0"/>
              </a:rPr>
              <a:t>Observation Operator</a:t>
            </a:r>
          </a:p>
        </p:txBody>
      </p:sp>
      <p:pic>
        <p:nvPicPr>
          <p:cNvPr id="193542" name="Picture 7" descr="aran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06538" y="2209800"/>
            <a:ext cx="931862"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2088" name="Text Box 8"/>
          <p:cNvSpPr txBox="1">
            <a:spLocks noChangeArrowheads="1"/>
          </p:cNvSpPr>
          <p:nvPr/>
        </p:nvSpPr>
        <p:spPr bwMode="auto">
          <a:xfrm>
            <a:off x="139700" y="3352800"/>
            <a:ext cx="3670300" cy="769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eaLnBrk="1" hangingPunct="1">
              <a:defRPr/>
            </a:pPr>
            <a:r>
              <a:rPr lang="en-US" sz="2200" dirty="0">
                <a:solidFill>
                  <a:schemeClr val="tx1"/>
                </a:solidFill>
                <a:effectLst>
                  <a:outerShdw blurRad="38100" dist="38100" dir="2700000" algn="tl">
                    <a:srgbClr val="000000"/>
                  </a:outerShdw>
                </a:effectLst>
                <a:cs typeface="Times New Roman" charset="0"/>
              </a:rPr>
              <a:t>Hernan G. Arango</a:t>
            </a:r>
          </a:p>
          <a:p>
            <a:pPr algn="ctr" eaLnBrk="1" hangingPunct="1">
              <a:defRPr/>
            </a:pPr>
            <a:r>
              <a:rPr lang="en-US" sz="2200" dirty="0">
                <a:solidFill>
                  <a:schemeClr val="tx1"/>
                </a:solidFill>
                <a:effectLst>
                  <a:outerShdw blurRad="38100" dist="38100" dir="2700000" algn="tl">
                    <a:srgbClr val="000000"/>
                  </a:outerShdw>
                </a:effectLst>
                <a:cs typeface="Times New Roman" charset="0"/>
              </a:rPr>
              <a:t>IMCS, Rutgers University</a:t>
            </a:r>
          </a:p>
        </p:txBody>
      </p:sp>
      <p:pic>
        <p:nvPicPr>
          <p:cNvPr id="8" name="Picture 11" descr="moor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77000" y="2209800"/>
            <a:ext cx="936625" cy="1216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 Box 8"/>
          <p:cNvSpPr txBox="1">
            <a:spLocks noChangeArrowheads="1"/>
          </p:cNvSpPr>
          <p:nvPr/>
        </p:nvSpPr>
        <p:spPr bwMode="auto">
          <a:xfrm>
            <a:off x="4648200" y="3352800"/>
            <a:ext cx="4495800"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lgn="ctr" eaLnBrk="1" hangingPunct="1">
              <a:defRPr/>
            </a:pPr>
            <a:r>
              <a:rPr lang="en-US" sz="2200" dirty="0" smtClean="0">
                <a:solidFill>
                  <a:schemeClr val="tx1"/>
                </a:solidFill>
                <a:effectLst>
                  <a:outerShdw blurRad="38100" dist="38100" dir="2700000" algn="tl">
                    <a:srgbClr val="000000"/>
                  </a:outerShdw>
                </a:effectLst>
                <a:cs typeface="Times New Roman" charset="0"/>
              </a:rPr>
              <a:t>Andrew M. Moore</a:t>
            </a:r>
            <a:endParaRPr lang="en-US" sz="2200" dirty="0">
              <a:solidFill>
                <a:schemeClr val="tx1"/>
              </a:solidFill>
              <a:effectLst>
                <a:outerShdw blurRad="38100" dist="38100" dir="2700000" algn="tl">
                  <a:srgbClr val="000000"/>
                </a:outerShdw>
              </a:effectLst>
              <a:cs typeface="Times New Roman" charset="0"/>
            </a:endParaRPr>
          </a:p>
          <a:p>
            <a:pPr algn="ctr" eaLnBrk="1" hangingPunct="1">
              <a:defRPr/>
            </a:pPr>
            <a:r>
              <a:rPr lang="en-US" sz="2200" dirty="0" smtClean="0">
                <a:solidFill>
                  <a:schemeClr val="tx1"/>
                </a:solidFill>
                <a:effectLst>
                  <a:outerShdw blurRad="38100" dist="38100" dir="2700000" algn="tl">
                    <a:srgbClr val="000000"/>
                  </a:outerShdw>
                </a:effectLst>
                <a:cs typeface="Times New Roman" charset="0"/>
              </a:rPr>
              <a:t>University California Santa Cruz</a:t>
            </a:r>
            <a:endParaRPr lang="en-US" sz="2200" dirty="0">
              <a:solidFill>
                <a:schemeClr val="tx1"/>
              </a:solidFill>
              <a:effectLst>
                <a:outerShdw blurRad="38100" dist="38100" dir="2700000" algn="tl">
                  <a:srgbClr val="000000"/>
                </a:outerShdw>
              </a:effectLst>
              <a:cs typeface="Times New Roman" charset="0"/>
            </a:endParaRPr>
          </a:p>
        </p:txBody>
      </p:sp>
      <p:sp>
        <p:nvSpPr>
          <p:cNvPr id="10" name="Rectangle 9"/>
          <p:cNvSpPr/>
          <p:nvPr/>
        </p:nvSpPr>
        <p:spPr>
          <a:xfrm>
            <a:off x="2208213" y="5200472"/>
            <a:ext cx="4572000" cy="1200328"/>
          </a:xfrm>
          <a:prstGeom prst="rect">
            <a:avLst/>
          </a:prstGeom>
        </p:spPr>
        <p:txBody>
          <a:bodyPr>
            <a:spAutoFit/>
          </a:bodyPr>
          <a:lstStyle/>
          <a:p>
            <a:pPr algn="ctr"/>
            <a:r>
              <a:rPr lang="en-US" sz="2400" b="0" dirty="0">
                <a:solidFill>
                  <a:srgbClr val="FFFFFF"/>
                </a:solidFill>
                <a:effectLst>
                  <a:outerShdw blurRad="38100" dist="38100" dir="2700000" algn="tl">
                    <a:srgbClr val="000000"/>
                  </a:outerShdw>
                </a:effectLst>
                <a:latin typeface="Arial Black" charset="0"/>
              </a:rPr>
              <a:t>Boulder, CO</a:t>
            </a:r>
          </a:p>
          <a:p>
            <a:pPr algn="ctr"/>
            <a:r>
              <a:rPr lang="en-US" sz="2400" b="0" dirty="0">
                <a:solidFill>
                  <a:srgbClr val="FFFFFF"/>
                </a:solidFill>
                <a:effectLst>
                  <a:outerShdw blurRad="38100" dist="38100" dir="2700000" algn="tl">
                    <a:srgbClr val="000000"/>
                  </a:outerShdw>
                </a:effectLst>
                <a:latin typeface="Arial Black" charset="0"/>
              </a:rPr>
              <a:t>NCAR Mesa Lab</a:t>
            </a:r>
          </a:p>
          <a:p>
            <a:pPr algn="ctr"/>
            <a:r>
              <a:rPr lang="en-US" sz="2400" b="0" dirty="0">
                <a:solidFill>
                  <a:srgbClr val="FFFFFF"/>
                </a:solidFill>
                <a:effectLst>
                  <a:outerShdw blurRad="38100" dist="38100" dir="2700000" algn="tl">
                    <a:srgbClr val="000000"/>
                  </a:outerShdw>
                </a:effectLst>
                <a:latin typeface="Arial Black" charset="0"/>
              </a:rPr>
              <a:t>April 25, 2016</a:t>
            </a:r>
            <a:endParaRPr lang="en-US" sz="2400" b="0" dirty="0">
              <a:solidFill>
                <a:srgbClr val="FFFFFF"/>
              </a:solidFill>
              <a:effectLst>
                <a:outerShdw blurRad="38100" dist="38100" dir="2700000" algn="tl">
                  <a:srgbClr val="000000"/>
                </a:outerShdw>
              </a:effectLst>
              <a:latin typeface="Arial Black"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9"/>
          <p:cNvSpPr>
            <a:spLocks noChangeArrowheads="1"/>
          </p:cNvSpPr>
          <p:nvPr/>
        </p:nvSpPr>
        <p:spPr bwMode="auto">
          <a:xfrm>
            <a:off x="0" y="2459038"/>
            <a:ext cx="91440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4000" u="sng" dirty="0" smtClean="0">
                <a:solidFill>
                  <a:srgbClr val="FF0000"/>
                </a:solidFill>
                <a:effectLst>
                  <a:outerShdw blurRad="50800" dist="38100" dir="2700000" algn="tl" rotWithShape="0">
                    <a:srgbClr val="000000">
                      <a:alpha val="43000"/>
                    </a:srgbClr>
                  </a:outerShdw>
                </a:effectLst>
                <a:cs typeface="Arial" charset="0"/>
              </a:rPr>
              <a:t>4D-Var Observation Operator</a:t>
            </a:r>
            <a:endParaRPr lang="en-US" sz="4000" b="0" u="sng" dirty="0" smtClean="0">
              <a:solidFill>
                <a:srgbClr val="FF0000"/>
              </a:solidFill>
              <a:effectLst>
                <a:outerShdw blurRad="50800" dist="38100" dir="2700000" algn="tl" rotWithShape="0">
                  <a:srgbClr val="000000">
                    <a:alpha val="43000"/>
                  </a:srgbClr>
                </a:outerShdw>
              </a:effectLst>
              <a:cs typeface="Arial" charset="0"/>
            </a:endParaRPr>
          </a:p>
        </p:txBody>
      </p:sp>
    </p:spTree>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0" y="304800"/>
            <a:ext cx="9144000" cy="469900"/>
          </a:xfrm>
        </p:spPr>
        <p:txBody>
          <a:bodyPr/>
          <a:lstStyle/>
          <a:p>
            <a:pPr algn="ctr" eaLnBrk="1" hangingPunct="1"/>
            <a:r>
              <a:rPr lang="en-US" sz="2800" u="sng" dirty="0">
                <a:solidFill>
                  <a:srgbClr val="0033CC"/>
                </a:solidFill>
                <a:effectLst>
                  <a:outerShdw blurRad="50800" dist="38100" dir="2700000" algn="tl" rotWithShape="0">
                    <a:srgbClr val="000000">
                      <a:alpha val="43000"/>
                    </a:srgbClr>
                  </a:outerShdw>
                </a:effectLst>
                <a:latin typeface="Arial Black" charset="0"/>
              </a:rPr>
              <a:t>4D-Var Observations NetCDF File</a:t>
            </a:r>
          </a:p>
        </p:txBody>
      </p:sp>
      <p:sp>
        <p:nvSpPr>
          <p:cNvPr id="12294" name="Rectangle 6"/>
          <p:cNvSpPr>
            <a:spLocks noChangeArrowheads="1"/>
          </p:cNvSpPr>
          <p:nvPr/>
        </p:nvSpPr>
        <p:spPr bwMode="auto">
          <a:xfrm>
            <a:off x="304800" y="1066800"/>
            <a:ext cx="8534400" cy="4773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pPr>
            <a:r>
              <a:rPr lang="en-US" sz="2000" dirty="0" smtClean="0">
                <a:solidFill>
                  <a:srgbClr val="000000"/>
                </a:solidFill>
                <a:cs typeface="Arial" charset="0"/>
              </a:rPr>
              <a:t>During 4D-Var, the input observations data are used in the following ROMS routines:</a:t>
            </a:r>
          </a:p>
          <a:p>
            <a:pPr>
              <a:spcBef>
                <a:spcPct val="50000"/>
              </a:spcBef>
            </a:pPr>
            <a:endParaRPr lang="en-US" sz="2000" dirty="0" smtClean="0">
              <a:solidFill>
                <a:srgbClr val="000000"/>
              </a:solidFill>
              <a:cs typeface="Arial" charset="0"/>
            </a:endParaRPr>
          </a:p>
          <a:p>
            <a:pPr marL="630238" lvl="1" indent="-169863">
              <a:spcAft>
                <a:spcPct val="15000"/>
              </a:spcAft>
              <a:buClr>
                <a:srgbClr val="000000"/>
              </a:buClr>
              <a:buFontTx/>
              <a:buChar char="•"/>
            </a:pPr>
            <a:r>
              <a:rPr lang="en-US" sz="2000" dirty="0" smtClean="0">
                <a:solidFill>
                  <a:srgbClr val="FF0000"/>
                </a:solidFill>
                <a:cs typeface="Arial" charset="0"/>
              </a:rPr>
              <a:t>Utility/</a:t>
            </a:r>
            <a:r>
              <a:rPr lang="en-US" sz="2000" dirty="0" err="1" smtClean="0">
                <a:solidFill>
                  <a:srgbClr val="FF0000"/>
                </a:solidFill>
                <a:cs typeface="Arial" charset="0"/>
              </a:rPr>
              <a:t>obs_initial.F</a:t>
            </a:r>
            <a:endParaRPr lang="en-US" sz="2000" dirty="0" smtClean="0">
              <a:solidFill>
                <a:srgbClr val="FF0000"/>
              </a:solidFill>
              <a:cs typeface="Arial" charset="0"/>
            </a:endParaRPr>
          </a:p>
          <a:p>
            <a:pPr marL="630238" lvl="1" indent="-169863">
              <a:spcAft>
                <a:spcPct val="15000"/>
              </a:spcAft>
              <a:buClr>
                <a:srgbClr val="000000"/>
              </a:buClr>
              <a:buFontTx/>
              <a:buChar char="•"/>
            </a:pPr>
            <a:r>
              <a:rPr lang="en-US" sz="2000" dirty="0" smtClean="0">
                <a:solidFill>
                  <a:srgbClr val="FF0000"/>
                </a:solidFill>
                <a:cs typeface="Arial" charset="0"/>
              </a:rPr>
              <a:t>Utility/</a:t>
            </a:r>
            <a:r>
              <a:rPr lang="en-US" sz="2000" dirty="0" err="1" smtClean="0">
                <a:solidFill>
                  <a:srgbClr val="FF0000"/>
                </a:solidFill>
                <a:cs typeface="Arial" charset="0"/>
              </a:rPr>
              <a:t>obs_read.F</a:t>
            </a:r>
            <a:endParaRPr lang="en-US" sz="2000" dirty="0" smtClean="0">
              <a:solidFill>
                <a:srgbClr val="FF0000"/>
              </a:solidFill>
              <a:cs typeface="Arial" charset="0"/>
            </a:endParaRPr>
          </a:p>
          <a:p>
            <a:pPr marL="630238" lvl="1" indent="-169863">
              <a:spcAft>
                <a:spcPct val="15000"/>
              </a:spcAft>
              <a:buClr>
                <a:srgbClr val="000000"/>
              </a:buClr>
              <a:buFontTx/>
              <a:buChar char="•"/>
            </a:pPr>
            <a:r>
              <a:rPr lang="en-US" sz="2000" dirty="0" smtClean="0">
                <a:solidFill>
                  <a:srgbClr val="FF0000"/>
                </a:solidFill>
                <a:cs typeface="Arial" charset="0"/>
              </a:rPr>
              <a:t>Utility/</a:t>
            </a:r>
            <a:r>
              <a:rPr lang="en-US" sz="2000" dirty="0" err="1" smtClean="0">
                <a:solidFill>
                  <a:srgbClr val="FF0000"/>
                </a:solidFill>
                <a:cs typeface="Arial" charset="0"/>
              </a:rPr>
              <a:t>obs_write.F</a:t>
            </a:r>
            <a:endParaRPr lang="en-US" sz="2000" dirty="0" smtClean="0">
              <a:solidFill>
                <a:srgbClr val="FF0000"/>
              </a:solidFill>
              <a:cs typeface="Arial" charset="0"/>
            </a:endParaRPr>
          </a:p>
          <a:p>
            <a:pPr marL="630238" lvl="1" indent="-169863">
              <a:spcAft>
                <a:spcPct val="15000"/>
              </a:spcAft>
              <a:buClr>
                <a:srgbClr val="000000"/>
              </a:buClr>
              <a:buFontTx/>
              <a:buChar char="•"/>
            </a:pPr>
            <a:r>
              <a:rPr lang="en-US" sz="2000" dirty="0" smtClean="0">
                <a:solidFill>
                  <a:srgbClr val="FF0000"/>
                </a:solidFill>
                <a:cs typeface="Arial" charset="0"/>
              </a:rPr>
              <a:t>Utility/</a:t>
            </a:r>
            <a:r>
              <a:rPr lang="en-US" sz="2000" dirty="0" err="1" smtClean="0">
                <a:solidFill>
                  <a:srgbClr val="FF0000"/>
                </a:solidFill>
                <a:cs typeface="Arial" charset="0"/>
              </a:rPr>
              <a:t>obs_scale.F</a:t>
            </a:r>
            <a:endParaRPr lang="en-US" sz="2000" dirty="0" smtClean="0">
              <a:solidFill>
                <a:srgbClr val="FF0000"/>
              </a:solidFill>
              <a:cs typeface="Arial" charset="0"/>
            </a:endParaRPr>
          </a:p>
          <a:p>
            <a:pPr marL="630238" lvl="1" indent="-169863">
              <a:spcAft>
                <a:spcPct val="15000"/>
              </a:spcAft>
              <a:buClr>
                <a:srgbClr val="000000"/>
              </a:buClr>
              <a:buFontTx/>
              <a:buChar char="•"/>
            </a:pPr>
            <a:r>
              <a:rPr lang="en-US" sz="2000" dirty="0" smtClean="0">
                <a:solidFill>
                  <a:srgbClr val="FF0000"/>
                </a:solidFill>
                <a:cs typeface="Arial" charset="0"/>
              </a:rPr>
              <a:t>Utility/</a:t>
            </a:r>
            <a:r>
              <a:rPr lang="en-US" sz="2000" dirty="0" err="1" smtClean="0">
                <a:solidFill>
                  <a:srgbClr val="FF0000"/>
                </a:solidFill>
                <a:cs typeface="Arial" charset="0"/>
              </a:rPr>
              <a:t>obs_depth.F</a:t>
            </a:r>
            <a:endParaRPr lang="en-US" sz="2000" dirty="0" smtClean="0">
              <a:solidFill>
                <a:srgbClr val="FF0000"/>
              </a:solidFill>
              <a:cs typeface="Arial" charset="0"/>
            </a:endParaRPr>
          </a:p>
          <a:p>
            <a:pPr marL="630238" lvl="1" indent="-169863">
              <a:spcAft>
                <a:spcPct val="15000"/>
              </a:spcAft>
              <a:buClr>
                <a:srgbClr val="000000"/>
              </a:buClr>
              <a:buFontTx/>
              <a:buChar char="•"/>
            </a:pPr>
            <a:r>
              <a:rPr lang="en-US" sz="2000" dirty="0" smtClean="0">
                <a:solidFill>
                  <a:srgbClr val="FF0000"/>
                </a:solidFill>
                <a:cs typeface="Arial" charset="0"/>
              </a:rPr>
              <a:t>Utility/</a:t>
            </a:r>
            <a:r>
              <a:rPr lang="en-US" sz="2000" dirty="0" err="1" smtClean="0">
                <a:solidFill>
                  <a:srgbClr val="FF0000"/>
                </a:solidFill>
                <a:cs typeface="Arial" charset="0"/>
              </a:rPr>
              <a:t>extract_obs.F</a:t>
            </a:r>
            <a:endParaRPr lang="en-US" sz="2000" dirty="0" smtClean="0">
              <a:solidFill>
                <a:srgbClr val="FF0000"/>
              </a:solidFill>
              <a:cs typeface="Arial" charset="0"/>
            </a:endParaRPr>
          </a:p>
          <a:p>
            <a:pPr marL="630238" lvl="1" indent="-169863">
              <a:spcAft>
                <a:spcPct val="15000"/>
              </a:spcAft>
              <a:buClr>
                <a:srgbClr val="000000"/>
              </a:buClr>
              <a:buFontTx/>
              <a:buChar char="•"/>
            </a:pPr>
            <a:r>
              <a:rPr lang="en-US" sz="2000" dirty="0" smtClean="0">
                <a:solidFill>
                  <a:srgbClr val="FF0000"/>
                </a:solidFill>
                <a:cs typeface="Arial" charset="0"/>
              </a:rPr>
              <a:t>Adjoint/</a:t>
            </a:r>
            <a:r>
              <a:rPr lang="en-US" sz="2000" dirty="0" err="1" smtClean="0">
                <a:solidFill>
                  <a:srgbClr val="FF0000"/>
                </a:solidFill>
                <a:cs typeface="Arial" charset="0"/>
              </a:rPr>
              <a:t>ad_extract_obs.F</a:t>
            </a:r>
            <a:endParaRPr lang="en-US" sz="2000" dirty="0" smtClean="0">
              <a:solidFill>
                <a:srgbClr val="FF0000"/>
              </a:solidFill>
              <a:cs typeface="Arial" charset="0"/>
            </a:endParaRPr>
          </a:p>
          <a:p>
            <a:pPr marL="630238" lvl="1" indent="-169863">
              <a:spcAft>
                <a:spcPct val="15000"/>
              </a:spcAft>
              <a:buClr>
                <a:srgbClr val="000000"/>
              </a:buClr>
              <a:buFontTx/>
              <a:buChar char="•"/>
            </a:pPr>
            <a:r>
              <a:rPr lang="en-US" sz="2000" dirty="0" smtClean="0">
                <a:solidFill>
                  <a:srgbClr val="FF0000"/>
                </a:solidFill>
                <a:cs typeface="Arial" charset="0"/>
              </a:rPr>
              <a:t>Adjoint/</a:t>
            </a:r>
            <a:r>
              <a:rPr lang="en-US" sz="2000" dirty="0" err="1" smtClean="0">
                <a:solidFill>
                  <a:srgbClr val="FF0000"/>
                </a:solidFill>
                <a:cs typeface="Arial" charset="0"/>
              </a:rPr>
              <a:t>ad_htobs.F</a:t>
            </a:r>
            <a:endParaRPr lang="en-US" sz="2000" dirty="0" smtClean="0">
              <a:solidFill>
                <a:srgbClr val="FF0000"/>
              </a:solidFill>
              <a:cs typeface="Arial" charset="0"/>
            </a:endParaRPr>
          </a:p>
          <a:p>
            <a:pPr marL="630238" lvl="1" indent="-169863">
              <a:spcAft>
                <a:spcPct val="15000"/>
              </a:spcAft>
              <a:buClr>
                <a:srgbClr val="000000"/>
              </a:buClr>
              <a:buFontTx/>
              <a:buChar char="•"/>
            </a:pPr>
            <a:r>
              <a:rPr lang="en-US" sz="2000" dirty="0" smtClean="0">
                <a:solidFill>
                  <a:srgbClr val="FF0000"/>
                </a:solidFill>
                <a:cs typeface="Arial" charset="0"/>
              </a:rPr>
              <a:t>Adjoint/</a:t>
            </a:r>
            <a:r>
              <a:rPr lang="en-US" sz="2000" dirty="0" err="1" smtClean="0">
                <a:solidFill>
                  <a:srgbClr val="FF0000"/>
                </a:solidFill>
                <a:cs typeface="Arial" charset="0"/>
              </a:rPr>
              <a:t>ad_misfit.F</a:t>
            </a:r>
            <a:endParaRPr lang="en-US" sz="2000" dirty="0" smtClean="0">
              <a:solidFill>
                <a:srgbClr val="FF0000"/>
              </a:solidFill>
              <a:cs typeface="Arial" charset="0"/>
            </a:endParaRPr>
          </a:p>
          <a:p>
            <a:pPr>
              <a:spcBef>
                <a:spcPct val="50000"/>
              </a:spcBef>
            </a:pPr>
            <a:endParaRPr lang="en-US" sz="2000" dirty="0" smtClean="0">
              <a:solidFill>
                <a:srgbClr val="000000"/>
              </a:solidFill>
              <a:cs typeface="Arial" charset="0"/>
            </a:endParaRPr>
          </a:p>
        </p:txBody>
      </p:sp>
    </p:spTree>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ChangeArrowheads="1"/>
          </p:cNvSpPr>
          <p:nvPr>
            <p:ph type="title" idx="4294967295"/>
          </p:nvPr>
        </p:nvSpPr>
        <p:spPr>
          <a:xfrm>
            <a:off x="0" y="304800"/>
            <a:ext cx="9144000" cy="4699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r>
              <a:rPr lang="en-US" sz="2800" u="sng" dirty="0">
                <a:solidFill>
                  <a:srgbClr val="0033CC"/>
                </a:solidFill>
                <a:effectLst>
                  <a:outerShdw blurRad="50800" dist="38100" dir="2700000" algn="tl" rotWithShape="0">
                    <a:srgbClr val="000000">
                      <a:alpha val="43000"/>
                    </a:srgbClr>
                  </a:outerShdw>
                </a:effectLst>
                <a:latin typeface="Arial Black" charset="0"/>
              </a:rPr>
              <a:t>Observation Data Sources</a:t>
            </a:r>
          </a:p>
        </p:txBody>
      </p:sp>
      <p:sp>
        <p:nvSpPr>
          <p:cNvPr id="126979" name="Rectangle 3"/>
          <p:cNvSpPr>
            <a:spLocks noChangeArrowheads="1"/>
          </p:cNvSpPr>
          <p:nvPr/>
        </p:nvSpPr>
        <p:spPr bwMode="auto">
          <a:xfrm>
            <a:off x="76200" y="1143000"/>
            <a:ext cx="8991600" cy="5355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Aft>
                <a:spcPct val="75000"/>
              </a:spcAft>
              <a:buClr>
                <a:srgbClr val="000000"/>
              </a:buClr>
            </a:pPr>
            <a:r>
              <a:rPr lang="en-US" sz="2000" u="sng" dirty="0" smtClean="0">
                <a:solidFill>
                  <a:srgbClr val="FF0000"/>
                </a:solidFill>
                <a:cs typeface="Arial" charset="0"/>
              </a:rPr>
              <a:t>Sea Surface Temperature</a:t>
            </a:r>
          </a:p>
          <a:p>
            <a:pPr>
              <a:spcAft>
                <a:spcPct val="75000"/>
              </a:spcAft>
              <a:buClr>
                <a:srgbClr val="000000"/>
              </a:buClr>
            </a:pPr>
            <a:r>
              <a:rPr lang="en-US" sz="2000" dirty="0" smtClean="0">
                <a:solidFill>
                  <a:srgbClr val="000000"/>
                </a:solidFill>
                <a:cs typeface="Arial" charset="0"/>
              </a:rPr>
              <a:t>NOAA PFEG </a:t>
            </a:r>
            <a:r>
              <a:rPr lang="en-US" sz="2000" dirty="0" err="1" smtClean="0">
                <a:solidFill>
                  <a:srgbClr val="000000"/>
                </a:solidFill>
                <a:cs typeface="Arial" charset="0"/>
              </a:rPr>
              <a:t>Coastwash</a:t>
            </a:r>
            <a:r>
              <a:rPr lang="en-US" sz="2000" dirty="0" smtClean="0">
                <a:solidFill>
                  <a:srgbClr val="000000"/>
                </a:solidFill>
                <a:cs typeface="Arial" charset="0"/>
              </a:rPr>
              <a:t> </a:t>
            </a:r>
            <a:r>
              <a:rPr lang="en-US" sz="2000" dirty="0" err="1" smtClean="0">
                <a:solidFill>
                  <a:srgbClr val="000000"/>
                </a:solidFill>
                <a:cs typeface="Arial" charset="0"/>
              </a:rPr>
              <a:t>OpenDAP</a:t>
            </a:r>
            <a:r>
              <a:rPr lang="en-US" sz="2000" dirty="0" smtClean="0">
                <a:solidFill>
                  <a:srgbClr val="000000"/>
                </a:solidFill>
                <a:cs typeface="Arial" charset="0"/>
              </a:rPr>
              <a:t> (various spatial and temporal resolutions). It is a blended product including microwave AMSR-E, AVHRR, MODIS, and GOES satellites (</a:t>
            </a:r>
            <a:r>
              <a:rPr lang="en-US" sz="2000" dirty="0" err="1" smtClean="0">
                <a:solidFill>
                  <a:srgbClr val="FF0000"/>
                </a:solidFill>
                <a:cs typeface="Arial" charset="0"/>
              </a:rPr>
              <a:t>load_sst_pfeg.m</a:t>
            </a:r>
            <a:r>
              <a:rPr lang="en-US" sz="2000" dirty="0" smtClean="0">
                <a:solidFill>
                  <a:srgbClr val="000000"/>
                </a:solidFill>
                <a:cs typeface="Arial" charset="0"/>
              </a:rPr>
              <a:t>).</a:t>
            </a:r>
            <a:endParaRPr lang="en-US" sz="2000" dirty="0" smtClean="0">
              <a:solidFill>
                <a:srgbClr val="FF0000"/>
              </a:solidFill>
              <a:cs typeface="Arial" charset="0"/>
            </a:endParaRPr>
          </a:p>
          <a:p>
            <a:pPr>
              <a:spcAft>
                <a:spcPct val="75000"/>
              </a:spcAft>
              <a:buClr>
                <a:srgbClr val="000000"/>
              </a:buClr>
            </a:pPr>
            <a:r>
              <a:rPr lang="en-US" sz="1600" dirty="0" smtClean="0">
                <a:solidFill>
                  <a:srgbClr val="FF0000"/>
                </a:solidFill>
                <a:cs typeface="Arial" charset="0"/>
                <a:hlinkClick r:id="rId2"/>
              </a:rPr>
              <a:t>http://las.pfeg.noaa.gov/oceanWatch/oceanwatch.php</a:t>
            </a:r>
            <a:endParaRPr lang="en-US" sz="1600" dirty="0" smtClean="0">
              <a:solidFill>
                <a:srgbClr val="FF0000"/>
              </a:solidFill>
              <a:cs typeface="Arial" charset="0"/>
            </a:endParaRPr>
          </a:p>
          <a:p>
            <a:pPr>
              <a:spcAft>
                <a:spcPct val="75000"/>
              </a:spcAft>
              <a:buClr>
                <a:srgbClr val="000000"/>
              </a:buClr>
            </a:pPr>
            <a:r>
              <a:rPr lang="en-US" sz="2000" u="sng" dirty="0" smtClean="0">
                <a:solidFill>
                  <a:srgbClr val="FF0000"/>
                </a:solidFill>
                <a:cs typeface="Arial" charset="0"/>
              </a:rPr>
              <a:t>Sea Surface Height</a:t>
            </a:r>
          </a:p>
          <a:p>
            <a:pPr>
              <a:spcAft>
                <a:spcPct val="75000"/>
              </a:spcAft>
              <a:buClr>
                <a:srgbClr val="000000"/>
              </a:buClr>
            </a:pPr>
            <a:r>
              <a:rPr lang="en-US" sz="2000" dirty="0" smtClean="0">
                <a:solidFill>
                  <a:srgbClr val="000000"/>
                </a:solidFill>
                <a:cs typeface="Arial" charset="0"/>
              </a:rPr>
              <a:t>Gridded altimetry data from AVISO (</a:t>
            </a:r>
            <a:r>
              <a:rPr lang="en-US" sz="2000" dirty="0" err="1" smtClean="0">
                <a:solidFill>
                  <a:srgbClr val="FF0000"/>
                </a:solidFill>
                <a:cs typeface="Arial" charset="0"/>
              </a:rPr>
              <a:t>load_ssh_aviso.m</a:t>
            </a:r>
            <a:r>
              <a:rPr lang="en-US" sz="2000" dirty="0" smtClean="0">
                <a:solidFill>
                  <a:srgbClr val="000000"/>
                </a:solidFill>
                <a:cs typeface="Arial" charset="0"/>
              </a:rPr>
              <a:t>). Username and password required.</a:t>
            </a:r>
          </a:p>
          <a:p>
            <a:pPr>
              <a:spcAft>
                <a:spcPct val="75000"/>
              </a:spcAft>
              <a:buClr>
                <a:srgbClr val="000000"/>
              </a:buClr>
            </a:pPr>
            <a:r>
              <a:rPr lang="en-US" sz="1600" dirty="0" smtClean="0">
                <a:solidFill>
                  <a:srgbClr val="000000"/>
                </a:solidFill>
                <a:cs typeface="Arial" charset="0"/>
                <a:hlinkClick r:id="rId3"/>
              </a:rPr>
              <a:t>http://www.aviso.oceanobs.com/</a:t>
            </a:r>
            <a:endParaRPr lang="en-US" sz="1500" dirty="0" smtClean="0">
              <a:solidFill>
                <a:srgbClr val="000000"/>
              </a:solidFill>
              <a:cs typeface="Arial" charset="0"/>
            </a:endParaRPr>
          </a:p>
          <a:p>
            <a:pPr>
              <a:spcAft>
                <a:spcPct val="75000"/>
              </a:spcAft>
              <a:buClr>
                <a:srgbClr val="000000"/>
              </a:buClr>
            </a:pPr>
            <a:r>
              <a:rPr lang="en-US" sz="2000" u="sng" dirty="0" smtClean="0">
                <a:solidFill>
                  <a:srgbClr val="FF0000"/>
                </a:solidFill>
                <a:cs typeface="Arial" charset="0"/>
              </a:rPr>
              <a:t>Hydrographic data</a:t>
            </a:r>
          </a:p>
          <a:p>
            <a:pPr>
              <a:spcAft>
                <a:spcPct val="75000"/>
              </a:spcAft>
              <a:buClr>
                <a:srgbClr val="000000"/>
              </a:buClr>
            </a:pPr>
            <a:r>
              <a:rPr lang="en-US" sz="2000" dirty="0" smtClean="0">
                <a:solidFill>
                  <a:srgbClr val="000000"/>
                </a:solidFill>
                <a:cs typeface="Arial" charset="0"/>
              </a:rPr>
              <a:t>UK Met Office observations datasets (EN3, EN4)</a:t>
            </a:r>
          </a:p>
          <a:p>
            <a:pPr>
              <a:spcAft>
                <a:spcPct val="75000"/>
              </a:spcAft>
              <a:buClr>
                <a:srgbClr val="000000"/>
              </a:buClr>
            </a:pPr>
            <a:r>
              <a:rPr lang="en-US" sz="1600" dirty="0" smtClean="0">
                <a:solidFill>
                  <a:srgbClr val="000000"/>
                </a:solidFill>
                <a:cs typeface="Arial" charset="0"/>
                <a:hlinkClick r:id="rId4"/>
              </a:rPr>
              <a:t>http://hadobs.metoffice.com/en3</a:t>
            </a:r>
            <a:endParaRPr lang="en-US" sz="1600" dirty="0" smtClean="0">
              <a:solidFill>
                <a:srgbClr val="000000"/>
              </a:solidFill>
              <a:cs typeface="Arial" charset="0"/>
            </a:endParaRPr>
          </a:p>
        </p:txBody>
      </p:sp>
    </p:spTree>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3549650" y="139700"/>
            <a:ext cx="2057400" cy="469900"/>
          </a:xfrm>
        </p:spPr>
        <p:txBody>
          <a:bodyPr/>
          <a:lstStyle/>
          <a:p>
            <a:pPr eaLnBrk="1" hangingPunct="1"/>
            <a:r>
              <a:rPr lang="en-US" sz="2800" u="sng" dirty="0">
                <a:solidFill>
                  <a:srgbClr val="0033CC"/>
                </a:solidFill>
                <a:effectLst>
                  <a:outerShdw blurRad="50800" dist="38100" dir="2700000" algn="tl" rotWithShape="0">
                    <a:srgbClr val="000000">
                      <a:alpha val="43000"/>
                    </a:srgbClr>
                  </a:outerShdw>
                </a:effectLst>
                <a:latin typeface="Arial Black" charset="0"/>
              </a:rPr>
              <a:t>Metadata</a:t>
            </a:r>
          </a:p>
        </p:txBody>
      </p:sp>
      <p:sp>
        <p:nvSpPr>
          <p:cNvPr id="13315" name="Rectangle 4"/>
          <p:cNvSpPr>
            <a:spLocks noChangeArrowheads="1"/>
          </p:cNvSpPr>
          <p:nvPr/>
        </p:nvSpPr>
        <p:spPr bwMode="auto">
          <a:xfrm>
            <a:off x="0" y="930275"/>
            <a:ext cx="9067800" cy="547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eaLnBrk="1" hangingPunct="1">
              <a:tabLst>
                <a:tab pos="3543300" algn="l"/>
              </a:tabLst>
            </a:pPr>
            <a:r>
              <a:rPr lang="en-US" sz="1600" b="0" dirty="0" smtClean="0">
                <a:solidFill>
                  <a:srgbClr val="FF0000"/>
                </a:solidFill>
                <a:latin typeface="Arial Black" charset="0"/>
                <a:cs typeface="Arial" charset="0"/>
              </a:rPr>
              <a:t>Dimensions</a:t>
            </a:r>
            <a:r>
              <a:rPr lang="en-US" sz="1600" b="0" dirty="0" smtClean="0">
                <a:solidFill>
                  <a:srgbClr val="000000"/>
                </a:solidFill>
                <a:latin typeface="Arial Black" charset="0"/>
                <a:cs typeface="Arial" charset="0"/>
              </a:rPr>
              <a:t>:</a:t>
            </a:r>
          </a:p>
          <a:p>
            <a:pPr eaLnBrk="1" hangingPunct="1">
              <a:tabLst>
                <a:tab pos="3543300" algn="l"/>
              </a:tabLst>
            </a:pPr>
            <a:endParaRPr lang="en-US" sz="1600" b="0" dirty="0" smtClean="0">
              <a:solidFill>
                <a:srgbClr val="FFFFFF"/>
              </a:solidFill>
              <a:latin typeface="Arial Black" charset="0"/>
              <a:cs typeface="Arial" charset="0"/>
            </a:endParaRPr>
          </a:p>
          <a:p>
            <a:pPr eaLnBrk="1" hangingPunct="1">
              <a:tabLst>
                <a:tab pos="3543300" algn="l"/>
              </a:tabLst>
            </a:pPr>
            <a:r>
              <a:rPr lang="en-US" sz="1600" b="0" dirty="0" smtClean="0">
                <a:solidFill>
                  <a:srgbClr val="FF0000"/>
                </a:solidFill>
                <a:latin typeface="Arial Black" charset="0"/>
                <a:cs typeface="Arial" charset="0"/>
              </a:rPr>
              <a:t>survey</a:t>
            </a:r>
            <a:r>
              <a:rPr lang="en-US" sz="1600" b="0" dirty="0" smtClean="0">
                <a:solidFill>
                  <a:srgbClr val="FFFFFF"/>
                </a:solidFill>
                <a:latin typeface="Arial Black" charset="0"/>
                <a:cs typeface="Arial" charset="0"/>
              </a:rPr>
              <a:t>	</a:t>
            </a:r>
            <a:r>
              <a:rPr lang="en-US" sz="1600" b="0" dirty="0" smtClean="0">
                <a:solidFill>
                  <a:srgbClr val="000000"/>
                </a:solidFill>
                <a:latin typeface="Arial Black" charset="0"/>
                <a:cs typeface="Arial" charset="0"/>
              </a:rPr>
              <a:t>Number of unique data surveys</a:t>
            </a:r>
          </a:p>
          <a:p>
            <a:pPr eaLnBrk="1" hangingPunct="1">
              <a:tabLst>
                <a:tab pos="3543300" algn="l"/>
              </a:tabLst>
            </a:pPr>
            <a:r>
              <a:rPr lang="en-US" sz="1600" b="0" dirty="0" err="1" smtClean="0">
                <a:solidFill>
                  <a:srgbClr val="FF0000"/>
                </a:solidFill>
                <a:latin typeface="Arial Black" charset="0"/>
                <a:cs typeface="Arial" charset="0"/>
              </a:rPr>
              <a:t>state_variable</a:t>
            </a:r>
            <a:r>
              <a:rPr lang="en-US" sz="1600" b="0" dirty="0" smtClean="0">
                <a:solidFill>
                  <a:srgbClr val="FFFFFF"/>
                </a:solidFill>
                <a:latin typeface="Arial Black" charset="0"/>
                <a:cs typeface="Arial" charset="0"/>
              </a:rPr>
              <a:t>	</a:t>
            </a:r>
            <a:r>
              <a:rPr lang="en-US" sz="1600" b="0" dirty="0" smtClean="0">
                <a:solidFill>
                  <a:srgbClr val="000000"/>
                </a:solidFill>
                <a:latin typeface="Arial Black" charset="0"/>
                <a:cs typeface="Arial" charset="0"/>
              </a:rPr>
              <a:t>Number of ROMS state variables</a:t>
            </a:r>
          </a:p>
          <a:p>
            <a:pPr eaLnBrk="1" hangingPunct="1">
              <a:tabLst>
                <a:tab pos="3543300" algn="l"/>
              </a:tabLst>
            </a:pPr>
            <a:r>
              <a:rPr lang="en-US" sz="1600" b="0" dirty="0" smtClean="0">
                <a:solidFill>
                  <a:srgbClr val="FF0000"/>
                </a:solidFill>
                <a:latin typeface="Arial Black" charset="0"/>
                <a:cs typeface="Arial" charset="0"/>
              </a:rPr>
              <a:t>datum</a:t>
            </a:r>
            <a:r>
              <a:rPr lang="en-US" sz="1600" b="0" dirty="0" smtClean="0">
                <a:solidFill>
                  <a:srgbClr val="FFFFFF"/>
                </a:solidFill>
                <a:latin typeface="Arial Black" charset="0"/>
                <a:cs typeface="Arial" charset="0"/>
              </a:rPr>
              <a:t>	</a:t>
            </a:r>
            <a:r>
              <a:rPr lang="en-US" sz="1600" b="0" dirty="0" smtClean="0">
                <a:solidFill>
                  <a:srgbClr val="000000"/>
                </a:solidFill>
                <a:latin typeface="Arial Black" charset="0"/>
                <a:cs typeface="Arial" charset="0"/>
              </a:rPr>
              <a:t>Observations counter, unlimited dimension</a:t>
            </a:r>
          </a:p>
          <a:p>
            <a:pPr eaLnBrk="1" hangingPunct="1">
              <a:tabLst>
                <a:tab pos="3543300" algn="l"/>
              </a:tabLst>
            </a:pPr>
            <a:endParaRPr lang="en-US" sz="1600" b="0" dirty="0" smtClean="0">
              <a:solidFill>
                <a:srgbClr val="FF0000"/>
              </a:solidFill>
              <a:latin typeface="Arial Black" charset="0"/>
              <a:cs typeface="Arial" charset="0"/>
            </a:endParaRPr>
          </a:p>
          <a:p>
            <a:pPr eaLnBrk="1" hangingPunct="1">
              <a:tabLst>
                <a:tab pos="3543300" algn="l"/>
              </a:tabLst>
            </a:pPr>
            <a:r>
              <a:rPr lang="en-US" sz="1600" b="0" dirty="0" smtClean="0">
                <a:latin typeface="Arial Black" charset="0"/>
                <a:cs typeface="Arial" charset="0"/>
              </a:rPr>
              <a:t>Variables</a:t>
            </a:r>
            <a:r>
              <a:rPr lang="en-US" sz="1600" b="0" dirty="0" smtClean="0">
                <a:solidFill>
                  <a:srgbClr val="000000"/>
                </a:solidFill>
                <a:latin typeface="Arial Black" charset="0"/>
                <a:cs typeface="Arial" charset="0"/>
              </a:rPr>
              <a:t>:</a:t>
            </a:r>
          </a:p>
          <a:p>
            <a:pPr eaLnBrk="1" hangingPunct="1">
              <a:tabLst>
                <a:tab pos="3543300" algn="l"/>
              </a:tabLst>
            </a:pPr>
            <a:endParaRPr lang="en-US" sz="1600" b="0" dirty="0" smtClean="0">
              <a:solidFill>
                <a:srgbClr val="FFFFFF"/>
              </a:solidFill>
              <a:latin typeface="Arial Black" charset="0"/>
              <a:cs typeface="Arial" charset="0"/>
            </a:endParaRPr>
          </a:p>
          <a:p>
            <a:pPr eaLnBrk="1" hangingPunct="1">
              <a:tabLst>
                <a:tab pos="3543300" algn="l"/>
              </a:tabLst>
            </a:pPr>
            <a:r>
              <a:rPr lang="en-US" sz="1600" b="0" dirty="0" smtClean="0">
                <a:latin typeface="Arial Black" charset="0"/>
                <a:cs typeface="Arial" charset="0"/>
              </a:rPr>
              <a:t>Nobs</a:t>
            </a:r>
            <a:r>
              <a:rPr lang="en-US" sz="1600" b="0" dirty="0" smtClean="0">
                <a:solidFill>
                  <a:srgbClr val="000000"/>
                </a:solidFill>
                <a:latin typeface="Arial Black" charset="0"/>
                <a:cs typeface="Arial" charset="0"/>
              </a:rPr>
              <a:t>(</a:t>
            </a:r>
            <a:r>
              <a:rPr lang="en-US" sz="1600" b="0" dirty="0" smtClean="0">
                <a:solidFill>
                  <a:srgbClr val="FF0000"/>
                </a:solidFill>
                <a:latin typeface="Arial Black" charset="0"/>
                <a:cs typeface="Arial" charset="0"/>
              </a:rPr>
              <a:t>survey</a:t>
            </a:r>
            <a:r>
              <a:rPr lang="en-US" sz="1600" b="0" dirty="0" smtClean="0">
                <a:solidFill>
                  <a:srgbClr val="000000"/>
                </a:solidFill>
                <a:latin typeface="Arial Black" charset="0"/>
                <a:cs typeface="Arial" charset="0"/>
              </a:rPr>
              <a:t>)</a:t>
            </a:r>
            <a:r>
              <a:rPr lang="en-US" sz="1600" b="0" dirty="0" smtClean="0">
                <a:solidFill>
                  <a:srgbClr val="FFFFFF"/>
                </a:solidFill>
                <a:latin typeface="Arial Black" charset="0"/>
                <a:cs typeface="Arial" charset="0"/>
              </a:rPr>
              <a:t>	</a:t>
            </a:r>
            <a:r>
              <a:rPr lang="en-US" sz="1600" b="0" dirty="0" smtClean="0">
                <a:solidFill>
                  <a:srgbClr val="000000"/>
                </a:solidFill>
                <a:latin typeface="Arial Black" charset="0"/>
                <a:cs typeface="Arial" charset="0"/>
              </a:rPr>
              <a:t>Number of observations per survey </a:t>
            </a:r>
            <a:r>
              <a:rPr lang="en-US" sz="1600" b="0" dirty="0" smtClean="0">
                <a:solidFill>
                  <a:srgbClr val="FFFFFF"/>
                </a:solidFill>
                <a:latin typeface="Arial Black" charset="0"/>
                <a:cs typeface="Arial" charset="0"/>
              </a:rPr>
              <a:t/>
            </a:r>
            <a:br>
              <a:rPr lang="en-US" sz="1600" b="0" dirty="0" smtClean="0">
                <a:solidFill>
                  <a:srgbClr val="FFFFFF"/>
                </a:solidFill>
                <a:latin typeface="Arial Black" charset="0"/>
                <a:cs typeface="Arial" charset="0"/>
              </a:rPr>
            </a:br>
            <a:r>
              <a:rPr lang="en-US" sz="1600" b="0" dirty="0" err="1" smtClean="0">
                <a:latin typeface="Arial Black" charset="0"/>
                <a:cs typeface="Arial" charset="0"/>
              </a:rPr>
              <a:t>survey_time</a:t>
            </a:r>
            <a:r>
              <a:rPr lang="en-US" sz="1600" b="0" dirty="0" smtClean="0">
                <a:solidFill>
                  <a:srgbClr val="000000"/>
                </a:solidFill>
                <a:latin typeface="Arial Black" charset="0"/>
                <a:cs typeface="Arial" charset="0"/>
              </a:rPr>
              <a:t>(</a:t>
            </a:r>
            <a:r>
              <a:rPr lang="en-US" sz="1600" b="0" dirty="0" smtClean="0">
                <a:solidFill>
                  <a:srgbClr val="FF0000"/>
                </a:solidFill>
                <a:latin typeface="Arial Black" charset="0"/>
                <a:cs typeface="Arial" charset="0"/>
              </a:rPr>
              <a:t>survey</a:t>
            </a:r>
            <a:r>
              <a:rPr lang="en-US" sz="1600" b="0" dirty="0" smtClean="0">
                <a:solidFill>
                  <a:srgbClr val="000000"/>
                </a:solidFill>
                <a:latin typeface="Arial Black" charset="0"/>
                <a:cs typeface="Arial" charset="0"/>
              </a:rPr>
              <a:t>)</a:t>
            </a:r>
            <a:r>
              <a:rPr lang="en-US" sz="1600" b="0" dirty="0" smtClean="0">
                <a:solidFill>
                  <a:srgbClr val="FFFFFF"/>
                </a:solidFill>
                <a:latin typeface="Arial Black" charset="0"/>
                <a:cs typeface="Arial" charset="0"/>
              </a:rPr>
              <a:t>	</a:t>
            </a:r>
            <a:r>
              <a:rPr lang="en-US" sz="1600" b="0" dirty="0" smtClean="0">
                <a:solidFill>
                  <a:srgbClr val="000000"/>
                </a:solidFill>
                <a:latin typeface="Arial Black" charset="0"/>
                <a:cs typeface="Arial" charset="0"/>
              </a:rPr>
              <a:t>Survey time (days) </a:t>
            </a:r>
          </a:p>
          <a:p>
            <a:pPr eaLnBrk="1" hangingPunct="1">
              <a:tabLst>
                <a:tab pos="3543300" algn="l"/>
              </a:tabLst>
            </a:pPr>
            <a:r>
              <a:rPr lang="en-US" sz="1600" b="0" dirty="0" err="1" smtClean="0">
                <a:latin typeface="Arial Black" charset="0"/>
                <a:cs typeface="Arial" charset="0"/>
              </a:rPr>
              <a:t>obs_variance</a:t>
            </a:r>
            <a:r>
              <a:rPr lang="en-US" sz="1600" b="0" dirty="0" smtClean="0">
                <a:solidFill>
                  <a:srgbClr val="000000"/>
                </a:solidFill>
                <a:latin typeface="Arial Black" charset="0"/>
                <a:cs typeface="Arial" charset="0"/>
              </a:rPr>
              <a:t>(</a:t>
            </a:r>
            <a:r>
              <a:rPr lang="en-US" sz="1600" b="0" dirty="0" err="1" smtClean="0">
                <a:solidFill>
                  <a:srgbClr val="FF0000"/>
                </a:solidFill>
                <a:latin typeface="Arial Black" charset="0"/>
                <a:cs typeface="Arial" charset="0"/>
              </a:rPr>
              <a:t>state_variable</a:t>
            </a:r>
            <a:r>
              <a:rPr lang="en-US" sz="1600" b="0" dirty="0" smtClean="0">
                <a:solidFill>
                  <a:srgbClr val="000000"/>
                </a:solidFill>
                <a:latin typeface="Arial Black" charset="0"/>
                <a:cs typeface="Arial" charset="0"/>
              </a:rPr>
              <a:t>)	global time and space observation variance</a:t>
            </a:r>
            <a:r>
              <a:rPr lang="en-US" sz="1600" b="0" dirty="0" smtClean="0">
                <a:solidFill>
                  <a:srgbClr val="FFFFFF"/>
                </a:solidFill>
                <a:latin typeface="Arial Black" charset="0"/>
                <a:cs typeface="Arial" charset="0"/>
              </a:rPr>
              <a:t/>
            </a:r>
            <a:br>
              <a:rPr lang="en-US" sz="1600" b="0" dirty="0" smtClean="0">
                <a:solidFill>
                  <a:srgbClr val="FFFFFF"/>
                </a:solidFill>
                <a:latin typeface="Arial Black" charset="0"/>
                <a:cs typeface="Arial" charset="0"/>
              </a:rPr>
            </a:br>
            <a:r>
              <a:rPr lang="en-US" sz="1600" b="0" dirty="0" err="1" smtClean="0">
                <a:latin typeface="Arial Black" charset="0"/>
                <a:cs typeface="Arial" charset="0"/>
              </a:rPr>
              <a:t>obs_type</a:t>
            </a:r>
            <a:r>
              <a:rPr lang="en-US" sz="1600" b="0" dirty="0" smtClean="0">
                <a:solidFill>
                  <a:srgbClr val="000000"/>
                </a:solidFill>
                <a:latin typeface="Arial Black" charset="0"/>
                <a:cs typeface="Arial" charset="0"/>
              </a:rPr>
              <a:t>(</a:t>
            </a:r>
            <a:r>
              <a:rPr lang="en-US" sz="1600" b="0" dirty="0" smtClean="0">
                <a:solidFill>
                  <a:srgbClr val="FF0000"/>
                </a:solidFill>
                <a:latin typeface="Arial Black" charset="0"/>
                <a:cs typeface="Arial" charset="0"/>
              </a:rPr>
              <a:t>datum</a:t>
            </a:r>
            <a:r>
              <a:rPr lang="en-US" sz="1600" b="0" dirty="0" smtClean="0">
                <a:solidFill>
                  <a:srgbClr val="000000"/>
                </a:solidFill>
                <a:latin typeface="Arial Black" charset="0"/>
                <a:cs typeface="Arial" charset="0"/>
              </a:rPr>
              <a:t>)</a:t>
            </a:r>
            <a:r>
              <a:rPr lang="en-US" sz="1600" b="0" dirty="0" smtClean="0">
                <a:solidFill>
                  <a:srgbClr val="FFFFFF"/>
                </a:solidFill>
                <a:latin typeface="Arial Black" charset="0"/>
                <a:cs typeface="Arial" charset="0"/>
              </a:rPr>
              <a:t>	</a:t>
            </a:r>
            <a:r>
              <a:rPr lang="en-US" sz="1600" b="0" dirty="0" smtClean="0">
                <a:solidFill>
                  <a:srgbClr val="000000"/>
                </a:solidFill>
                <a:latin typeface="Arial Black" charset="0"/>
                <a:cs typeface="Arial" charset="0"/>
              </a:rPr>
              <a:t>State variable ID associated with observation </a:t>
            </a:r>
            <a:r>
              <a:rPr lang="en-US" sz="1600" b="0" dirty="0" smtClean="0">
                <a:solidFill>
                  <a:srgbClr val="FFFFFF"/>
                </a:solidFill>
                <a:latin typeface="Arial Black" charset="0"/>
                <a:cs typeface="Arial" charset="0"/>
              </a:rPr>
              <a:t/>
            </a:r>
            <a:br>
              <a:rPr lang="en-US" sz="1600" b="0" dirty="0" smtClean="0">
                <a:solidFill>
                  <a:srgbClr val="FFFFFF"/>
                </a:solidFill>
                <a:latin typeface="Arial Black" charset="0"/>
                <a:cs typeface="Arial" charset="0"/>
              </a:rPr>
            </a:br>
            <a:r>
              <a:rPr lang="en-US" sz="1600" b="0" dirty="0" err="1" smtClean="0">
                <a:latin typeface="Arial Black" charset="0"/>
                <a:cs typeface="Arial" charset="0"/>
              </a:rPr>
              <a:t>obs_provenance</a:t>
            </a:r>
            <a:r>
              <a:rPr lang="en-US" sz="1600" b="0" dirty="0" smtClean="0">
                <a:solidFill>
                  <a:srgbClr val="000000"/>
                </a:solidFill>
                <a:latin typeface="Arial Black" charset="0"/>
                <a:cs typeface="Arial" charset="0"/>
              </a:rPr>
              <a:t>(</a:t>
            </a:r>
            <a:r>
              <a:rPr lang="en-US" sz="1600" b="0" dirty="0" smtClean="0">
                <a:solidFill>
                  <a:srgbClr val="FF0000"/>
                </a:solidFill>
                <a:latin typeface="Arial Black" charset="0"/>
                <a:cs typeface="Arial" charset="0"/>
              </a:rPr>
              <a:t>datum</a:t>
            </a:r>
            <a:r>
              <a:rPr lang="en-US" sz="1600" b="0" dirty="0" smtClean="0">
                <a:solidFill>
                  <a:srgbClr val="000000"/>
                </a:solidFill>
                <a:latin typeface="Arial Black" charset="0"/>
                <a:cs typeface="Arial" charset="0"/>
              </a:rPr>
              <a:t>)</a:t>
            </a:r>
            <a:r>
              <a:rPr lang="en-US" sz="1600" b="0" dirty="0" smtClean="0">
                <a:solidFill>
                  <a:srgbClr val="FFFFFF"/>
                </a:solidFill>
                <a:latin typeface="Arial Black" charset="0"/>
                <a:cs typeface="Arial" charset="0"/>
              </a:rPr>
              <a:t>	</a:t>
            </a:r>
            <a:r>
              <a:rPr lang="en-US" sz="1600" b="0" dirty="0" smtClean="0">
                <a:solidFill>
                  <a:srgbClr val="000000"/>
                </a:solidFill>
                <a:latin typeface="Arial Black" charset="0"/>
                <a:cs typeface="Arial" charset="0"/>
              </a:rPr>
              <a:t>observation origin</a:t>
            </a:r>
          </a:p>
          <a:p>
            <a:pPr eaLnBrk="1" hangingPunct="1">
              <a:tabLst>
                <a:tab pos="3543300" algn="l"/>
              </a:tabLst>
            </a:pPr>
            <a:r>
              <a:rPr lang="en-US" sz="1600" b="0" dirty="0" err="1" smtClean="0">
                <a:latin typeface="Arial Black" charset="0"/>
                <a:cs typeface="Arial" charset="0"/>
              </a:rPr>
              <a:t>obs_time</a:t>
            </a:r>
            <a:r>
              <a:rPr lang="en-US" sz="1600" b="0" dirty="0" smtClean="0">
                <a:solidFill>
                  <a:srgbClr val="000000"/>
                </a:solidFill>
                <a:latin typeface="Arial Black" charset="0"/>
                <a:cs typeface="Arial" charset="0"/>
              </a:rPr>
              <a:t>(</a:t>
            </a:r>
            <a:r>
              <a:rPr lang="en-US" sz="1600" b="0" dirty="0" smtClean="0">
                <a:solidFill>
                  <a:srgbClr val="FF0000"/>
                </a:solidFill>
                <a:latin typeface="Arial Black" charset="0"/>
                <a:cs typeface="Arial" charset="0"/>
              </a:rPr>
              <a:t>datum</a:t>
            </a:r>
            <a:r>
              <a:rPr lang="en-US" sz="1600" b="0" dirty="0" smtClean="0">
                <a:solidFill>
                  <a:srgbClr val="000000"/>
                </a:solidFill>
                <a:latin typeface="Arial Black" charset="0"/>
                <a:cs typeface="Arial" charset="0"/>
              </a:rPr>
              <a:t>)</a:t>
            </a:r>
            <a:r>
              <a:rPr lang="en-US" sz="1600" b="0" dirty="0" smtClean="0">
                <a:solidFill>
                  <a:srgbClr val="FFFFFF"/>
                </a:solidFill>
                <a:latin typeface="Arial Black" charset="0"/>
                <a:cs typeface="Arial" charset="0"/>
              </a:rPr>
              <a:t>	</a:t>
            </a:r>
            <a:r>
              <a:rPr lang="en-US" sz="1600" b="0" dirty="0" smtClean="0">
                <a:solidFill>
                  <a:srgbClr val="000000"/>
                </a:solidFill>
                <a:latin typeface="Arial Black" charset="0"/>
                <a:cs typeface="Arial" charset="0"/>
              </a:rPr>
              <a:t>Time of observation (days) </a:t>
            </a:r>
            <a:r>
              <a:rPr lang="en-US" sz="1600" b="0" dirty="0" smtClean="0">
                <a:solidFill>
                  <a:srgbClr val="FFFFFF"/>
                </a:solidFill>
                <a:latin typeface="Arial Black" charset="0"/>
                <a:cs typeface="Arial" charset="0"/>
              </a:rPr>
              <a:t/>
            </a:r>
            <a:br>
              <a:rPr lang="en-US" sz="1600" b="0" dirty="0" smtClean="0">
                <a:solidFill>
                  <a:srgbClr val="FFFFFF"/>
                </a:solidFill>
                <a:latin typeface="Arial Black" charset="0"/>
                <a:cs typeface="Arial" charset="0"/>
              </a:rPr>
            </a:br>
            <a:r>
              <a:rPr lang="en-US" sz="1600" b="0" dirty="0" err="1" smtClean="0">
                <a:latin typeface="Arial Black" charset="0"/>
                <a:cs typeface="Arial" charset="0"/>
              </a:rPr>
              <a:t>obs_lon</a:t>
            </a:r>
            <a:r>
              <a:rPr lang="en-US" sz="1600" b="0" dirty="0" smtClean="0">
                <a:solidFill>
                  <a:srgbClr val="000000"/>
                </a:solidFill>
                <a:latin typeface="Arial Black" charset="0"/>
                <a:cs typeface="Arial" charset="0"/>
              </a:rPr>
              <a:t>(</a:t>
            </a:r>
            <a:r>
              <a:rPr lang="en-US" sz="1600" b="0" dirty="0" smtClean="0">
                <a:solidFill>
                  <a:srgbClr val="FF0000"/>
                </a:solidFill>
                <a:latin typeface="Arial Black" charset="0"/>
                <a:cs typeface="Arial" charset="0"/>
              </a:rPr>
              <a:t>datum</a:t>
            </a:r>
            <a:r>
              <a:rPr lang="en-US" sz="1600" b="0" dirty="0" smtClean="0">
                <a:solidFill>
                  <a:srgbClr val="000000"/>
                </a:solidFill>
                <a:latin typeface="Arial Black" charset="0"/>
                <a:cs typeface="Arial" charset="0"/>
              </a:rPr>
              <a:t>)</a:t>
            </a:r>
            <a:r>
              <a:rPr lang="en-US" sz="1600" b="0" dirty="0" smtClean="0">
                <a:solidFill>
                  <a:srgbClr val="FFFFFF"/>
                </a:solidFill>
                <a:latin typeface="Arial Black" charset="0"/>
                <a:cs typeface="Arial" charset="0"/>
              </a:rPr>
              <a:t>	</a:t>
            </a:r>
            <a:r>
              <a:rPr lang="en-US" sz="1600" b="0" dirty="0" smtClean="0">
                <a:solidFill>
                  <a:srgbClr val="000000"/>
                </a:solidFill>
                <a:latin typeface="Arial Black" charset="0"/>
                <a:cs typeface="Arial" charset="0"/>
              </a:rPr>
              <a:t>Longitude of observation (</a:t>
            </a:r>
            <a:r>
              <a:rPr lang="en-US" sz="1600" b="0" dirty="0" err="1" smtClean="0">
                <a:solidFill>
                  <a:srgbClr val="000000"/>
                </a:solidFill>
                <a:latin typeface="Arial Black" charset="0"/>
                <a:cs typeface="Arial" charset="0"/>
              </a:rPr>
              <a:t>degrees_east</a:t>
            </a:r>
            <a:r>
              <a:rPr lang="en-US" sz="1600" b="0" dirty="0" smtClean="0">
                <a:solidFill>
                  <a:srgbClr val="000000"/>
                </a:solidFill>
                <a:latin typeface="Arial Black" charset="0"/>
                <a:cs typeface="Arial" charset="0"/>
              </a:rPr>
              <a:t>) </a:t>
            </a:r>
            <a:r>
              <a:rPr lang="en-US" sz="1600" b="0" dirty="0" smtClean="0">
                <a:solidFill>
                  <a:srgbClr val="FFFFFF"/>
                </a:solidFill>
                <a:latin typeface="Arial Black" charset="0"/>
                <a:cs typeface="Arial" charset="0"/>
              </a:rPr>
              <a:t/>
            </a:r>
            <a:br>
              <a:rPr lang="en-US" sz="1600" b="0" dirty="0" smtClean="0">
                <a:solidFill>
                  <a:srgbClr val="FFFFFF"/>
                </a:solidFill>
                <a:latin typeface="Arial Black" charset="0"/>
                <a:cs typeface="Arial" charset="0"/>
              </a:rPr>
            </a:br>
            <a:r>
              <a:rPr lang="en-US" sz="1600" b="0" dirty="0" err="1" smtClean="0">
                <a:latin typeface="Arial Black" charset="0"/>
                <a:cs typeface="Arial" charset="0"/>
              </a:rPr>
              <a:t>obs_lat</a:t>
            </a:r>
            <a:r>
              <a:rPr lang="en-US" sz="1600" b="0" dirty="0" smtClean="0">
                <a:solidFill>
                  <a:srgbClr val="000000"/>
                </a:solidFill>
                <a:latin typeface="Arial Black" charset="0"/>
                <a:cs typeface="Arial" charset="0"/>
              </a:rPr>
              <a:t>(</a:t>
            </a:r>
            <a:r>
              <a:rPr lang="en-US" sz="1600" b="0" dirty="0" smtClean="0">
                <a:solidFill>
                  <a:srgbClr val="FF0000"/>
                </a:solidFill>
                <a:latin typeface="Arial Black" charset="0"/>
                <a:cs typeface="Arial" charset="0"/>
              </a:rPr>
              <a:t>datum</a:t>
            </a:r>
            <a:r>
              <a:rPr lang="en-US" sz="1600" b="0" dirty="0" smtClean="0">
                <a:solidFill>
                  <a:srgbClr val="000000"/>
                </a:solidFill>
                <a:latin typeface="Arial Black" charset="0"/>
                <a:cs typeface="Arial" charset="0"/>
              </a:rPr>
              <a:t>)</a:t>
            </a:r>
            <a:r>
              <a:rPr lang="en-US" sz="1600" b="0" dirty="0" smtClean="0">
                <a:solidFill>
                  <a:srgbClr val="FFFFFF"/>
                </a:solidFill>
                <a:latin typeface="Arial Black" charset="0"/>
                <a:cs typeface="Arial" charset="0"/>
              </a:rPr>
              <a:t>	</a:t>
            </a:r>
            <a:r>
              <a:rPr lang="en-US" sz="1600" b="0" dirty="0" smtClean="0">
                <a:solidFill>
                  <a:srgbClr val="000000"/>
                </a:solidFill>
                <a:latin typeface="Arial Black" charset="0"/>
                <a:cs typeface="Arial" charset="0"/>
              </a:rPr>
              <a:t>Latitude of observation (</a:t>
            </a:r>
            <a:r>
              <a:rPr lang="en-US" sz="1600" b="0" dirty="0" err="1" smtClean="0">
                <a:solidFill>
                  <a:srgbClr val="000000"/>
                </a:solidFill>
                <a:latin typeface="Arial Black" charset="0"/>
                <a:cs typeface="Arial" charset="0"/>
              </a:rPr>
              <a:t>degrees_north</a:t>
            </a:r>
            <a:r>
              <a:rPr lang="en-US" sz="1600" b="0" dirty="0" smtClean="0">
                <a:solidFill>
                  <a:srgbClr val="000000"/>
                </a:solidFill>
                <a:latin typeface="Arial Black" charset="0"/>
                <a:cs typeface="Arial" charset="0"/>
              </a:rPr>
              <a:t>) </a:t>
            </a:r>
            <a:r>
              <a:rPr lang="en-US" sz="1600" b="0" dirty="0" smtClean="0">
                <a:solidFill>
                  <a:srgbClr val="FFFFFF"/>
                </a:solidFill>
                <a:latin typeface="Arial Black" charset="0"/>
                <a:cs typeface="Arial" charset="0"/>
              </a:rPr>
              <a:t/>
            </a:r>
            <a:br>
              <a:rPr lang="en-US" sz="1600" b="0" dirty="0" smtClean="0">
                <a:solidFill>
                  <a:srgbClr val="FFFFFF"/>
                </a:solidFill>
                <a:latin typeface="Arial Black" charset="0"/>
                <a:cs typeface="Arial" charset="0"/>
              </a:rPr>
            </a:br>
            <a:r>
              <a:rPr lang="en-US" sz="1600" b="0" dirty="0" err="1" smtClean="0">
                <a:latin typeface="Arial Black" charset="0"/>
                <a:cs typeface="Arial" charset="0"/>
              </a:rPr>
              <a:t>obs_depth</a:t>
            </a:r>
            <a:r>
              <a:rPr lang="en-US" sz="1600" b="0" dirty="0" smtClean="0">
                <a:solidFill>
                  <a:srgbClr val="000000"/>
                </a:solidFill>
                <a:latin typeface="Arial Black" charset="0"/>
                <a:cs typeface="Arial" charset="0"/>
              </a:rPr>
              <a:t>(</a:t>
            </a:r>
            <a:r>
              <a:rPr lang="en-US" sz="1600" b="0" dirty="0" smtClean="0">
                <a:solidFill>
                  <a:srgbClr val="FF0000"/>
                </a:solidFill>
                <a:latin typeface="Arial Black" charset="0"/>
                <a:cs typeface="Arial" charset="0"/>
              </a:rPr>
              <a:t>datum</a:t>
            </a:r>
            <a:r>
              <a:rPr lang="en-US" sz="1600" b="0" dirty="0" smtClean="0">
                <a:solidFill>
                  <a:srgbClr val="000000"/>
                </a:solidFill>
                <a:latin typeface="Arial Black" charset="0"/>
                <a:cs typeface="Arial" charset="0"/>
              </a:rPr>
              <a:t>)</a:t>
            </a:r>
            <a:r>
              <a:rPr lang="en-US" sz="1600" b="0" dirty="0" smtClean="0">
                <a:solidFill>
                  <a:srgbClr val="FFFFFF"/>
                </a:solidFill>
                <a:latin typeface="Arial Black" charset="0"/>
                <a:cs typeface="Arial" charset="0"/>
              </a:rPr>
              <a:t>	</a:t>
            </a:r>
            <a:r>
              <a:rPr lang="en-US" sz="1600" b="0" dirty="0" smtClean="0">
                <a:solidFill>
                  <a:srgbClr val="000000"/>
                </a:solidFill>
                <a:latin typeface="Arial Black" charset="0"/>
                <a:cs typeface="Arial" charset="0"/>
              </a:rPr>
              <a:t>Depth of observation (meters or level) </a:t>
            </a:r>
            <a:r>
              <a:rPr lang="en-US" sz="1600" b="0" dirty="0" smtClean="0">
                <a:solidFill>
                  <a:srgbClr val="FFFFFF"/>
                </a:solidFill>
                <a:latin typeface="Arial Black" charset="0"/>
                <a:cs typeface="Arial" charset="0"/>
              </a:rPr>
              <a:t/>
            </a:r>
            <a:br>
              <a:rPr lang="en-US" sz="1600" b="0" dirty="0" smtClean="0">
                <a:solidFill>
                  <a:srgbClr val="FFFFFF"/>
                </a:solidFill>
                <a:latin typeface="Arial Black" charset="0"/>
                <a:cs typeface="Arial" charset="0"/>
              </a:rPr>
            </a:br>
            <a:r>
              <a:rPr lang="en-US" sz="1600" b="0" dirty="0" err="1" smtClean="0">
                <a:latin typeface="Arial Black" charset="0"/>
                <a:cs typeface="Arial" charset="0"/>
              </a:rPr>
              <a:t>obs_Xgrid</a:t>
            </a:r>
            <a:r>
              <a:rPr lang="en-US" sz="1600" b="0" dirty="0" smtClean="0">
                <a:solidFill>
                  <a:srgbClr val="000000"/>
                </a:solidFill>
                <a:latin typeface="Arial Black" charset="0"/>
                <a:cs typeface="Arial" charset="0"/>
              </a:rPr>
              <a:t>(</a:t>
            </a:r>
            <a:r>
              <a:rPr lang="en-US" sz="1600" b="0" dirty="0" smtClean="0">
                <a:solidFill>
                  <a:srgbClr val="FF0000"/>
                </a:solidFill>
                <a:latin typeface="Arial Black" charset="0"/>
                <a:cs typeface="Arial" charset="0"/>
              </a:rPr>
              <a:t>datum</a:t>
            </a:r>
            <a:r>
              <a:rPr lang="en-US" sz="1600" b="0" dirty="0" smtClean="0">
                <a:solidFill>
                  <a:srgbClr val="000000"/>
                </a:solidFill>
                <a:latin typeface="Arial Black" charset="0"/>
                <a:cs typeface="Arial" charset="0"/>
              </a:rPr>
              <a:t>)</a:t>
            </a:r>
            <a:r>
              <a:rPr lang="en-US" sz="1600" b="0" dirty="0" smtClean="0">
                <a:solidFill>
                  <a:srgbClr val="FFFFFF"/>
                </a:solidFill>
                <a:latin typeface="Arial Black" charset="0"/>
                <a:cs typeface="Arial" charset="0"/>
              </a:rPr>
              <a:t>	</a:t>
            </a:r>
            <a:r>
              <a:rPr lang="en-US" sz="1600" b="0" dirty="0" smtClean="0">
                <a:solidFill>
                  <a:srgbClr val="000000"/>
                </a:solidFill>
                <a:latin typeface="Arial Black" charset="0"/>
                <a:cs typeface="Arial" charset="0"/>
              </a:rPr>
              <a:t>X-grid observation location (</a:t>
            </a:r>
            <a:r>
              <a:rPr lang="en-US" sz="1600" b="0" dirty="0" err="1" smtClean="0">
                <a:solidFill>
                  <a:srgbClr val="000000"/>
                </a:solidFill>
                <a:latin typeface="Arial Black" charset="0"/>
                <a:cs typeface="Arial" charset="0"/>
              </a:rPr>
              <a:t>nondimensional</a:t>
            </a:r>
            <a:r>
              <a:rPr lang="en-US" sz="1600" b="0" dirty="0" smtClean="0">
                <a:solidFill>
                  <a:srgbClr val="000000"/>
                </a:solidFill>
                <a:latin typeface="Arial Black" charset="0"/>
                <a:cs typeface="Arial" charset="0"/>
              </a:rPr>
              <a:t>) </a:t>
            </a:r>
            <a:r>
              <a:rPr lang="en-US" sz="1600" b="0" dirty="0" smtClean="0">
                <a:solidFill>
                  <a:srgbClr val="FFFFFF"/>
                </a:solidFill>
                <a:latin typeface="Arial Black" charset="0"/>
                <a:cs typeface="Arial" charset="0"/>
              </a:rPr>
              <a:t/>
            </a:r>
            <a:br>
              <a:rPr lang="en-US" sz="1600" b="0" dirty="0" smtClean="0">
                <a:solidFill>
                  <a:srgbClr val="FFFFFF"/>
                </a:solidFill>
                <a:latin typeface="Arial Black" charset="0"/>
                <a:cs typeface="Arial" charset="0"/>
              </a:rPr>
            </a:br>
            <a:r>
              <a:rPr lang="en-US" sz="1600" b="0" dirty="0" err="1" smtClean="0">
                <a:latin typeface="Arial Black" charset="0"/>
                <a:cs typeface="Arial" charset="0"/>
              </a:rPr>
              <a:t>obs_Ygrid</a:t>
            </a:r>
            <a:r>
              <a:rPr lang="en-US" sz="1600" b="0" dirty="0" smtClean="0">
                <a:solidFill>
                  <a:srgbClr val="000000"/>
                </a:solidFill>
                <a:latin typeface="Arial Black" charset="0"/>
                <a:cs typeface="Arial" charset="0"/>
              </a:rPr>
              <a:t>(</a:t>
            </a:r>
            <a:r>
              <a:rPr lang="en-US" sz="1600" b="0" dirty="0" smtClean="0">
                <a:solidFill>
                  <a:srgbClr val="FF0000"/>
                </a:solidFill>
                <a:latin typeface="Arial Black" charset="0"/>
                <a:cs typeface="Arial" charset="0"/>
              </a:rPr>
              <a:t>datum</a:t>
            </a:r>
            <a:r>
              <a:rPr lang="en-US" sz="1600" b="0" dirty="0" smtClean="0">
                <a:solidFill>
                  <a:srgbClr val="000000"/>
                </a:solidFill>
                <a:latin typeface="Arial Black" charset="0"/>
                <a:cs typeface="Arial" charset="0"/>
              </a:rPr>
              <a:t>)</a:t>
            </a:r>
            <a:r>
              <a:rPr lang="en-US" sz="1600" b="0" dirty="0" smtClean="0">
                <a:solidFill>
                  <a:srgbClr val="FFFFFF"/>
                </a:solidFill>
                <a:latin typeface="Arial Black" charset="0"/>
                <a:cs typeface="Arial" charset="0"/>
              </a:rPr>
              <a:t>	</a:t>
            </a:r>
            <a:r>
              <a:rPr lang="en-US" sz="1600" b="0" dirty="0" smtClean="0">
                <a:solidFill>
                  <a:srgbClr val="000000"/>
                </a:solidFill>
                <a:latin typeface="Arial Black" charset="0"/>
                <a:cs typeface="Arial" charset="0"/>
              </a:rPr>
              <a:t>Y-grid observation location (</a:t>
            </a:r>
            <a:r>
              <a:rPr lang="en-US" sz="1600" b="0" dirty="0" err="1" smtClean="0">
                <a:solidFill>
                  <a:srgbClr val="000000"/>
                </a:solidFill>
                <a:latin typeface="Arial Black" charset="0"/>
                <a:cs typeface="Arial" charset="0"/>
              </a:rPr>
              <a:t>nondimensional</a:t>
            </a:r>
            <a:r>
              <a:rPr lang="en-US" sz="1600" b="0" dirty="0" smtClean="0">
                <a:solidFill>
                  <a:srgbClr val="000000"/>
                </a:solidFill>
                <a:latin typeface="Arial Black" charset="0"/>
                <a:cs typeface="Arial" charset="0"/>
              </a:rPr>
              <a:t>) </a:t>
            </a:r>
            <a:r>
              <a:rPr lang="en-US" sz="1600" b="0" dirty="0" smtClean="0">
                <a:solidFill>
                  <a:srgbClr val="FFFFFF"/>
                </a:solidFill>
                <a:latin typeface="Arial Black" charset="0"/>
                <a:cs typeface="Arial" charset="0"/>
              </a:rPr>
              <a:t/>
            </a:r>
            <a:br>
              <a:rPr lang="en-US" sz="1600" b="0" dirty="0" smtClean="0">
                <a:solidFill>
                  <a:srgbClr val="FFFFFF"/>
                </a:solidFill>
                <a:latin typeface="Arial Black" charset="0"/>
                <a:cs typeface="Arial" charset="0"/>
              </a:rPr>
            </a:br>
            <a:r>
              <a:rPr lang="en-US" sz="1600" b="0" dirty="0" err="1" smtClean="0">
                <a:latin typeface="Arial Black" charset="0"/>
                <a:cs typeface="Arial" charset="0"/>
              </a:rPr>
              <a:t>obs_Zgrid</a:t>
            </a:r>
            <a:r>
              <a:rPr lang="en-US" sz="1600" b="0" dirty="0" smtClean="0">
                <a:solidFill>
                  <a:srgbClr val="000000"/>
                </a:solidFill>
                <a:latin typeface="Arial Black" charset="0"/>
                <a:cs typeface="Arial" charset="0"/>
              </a:rPr>
              <a:t>(</a:t>
            </a:r>
            <a:r>
              <a:rPr lang="en-US" sz="1600" b="0" dirty="0" smtClean="0">
                <a:solidFill>
                  <a:srgbClr val="FF0000"/>
                </a:solidFill>
                <a:latin typeface="Arial Black" charset="0"/>
                <a:cs typeface="Arial" charset="0"/>
              </a:rPr>
              <a:t>datum</a:t>
            </a:r>
            <a:r>
              <a:rPr lang="en-US" sz="1600" b="0" dirty="0" smtClean="0">
                <a:solidFill>
                  <a:srgbClr val="000000"/>
                </a:solidFill>
                <a:latin typeface="Arial Black" charset="0"/>
                <a:cs typeface="Arial" charset="0"/>
              </a:rPr>
              <a:t>)</a:t>
            </a:r>
            <a:r>
              <a:rPr lang="en-US" sz="1600" b="0" dirty="0" smtClean="0">
                <a:solidFill>
                  <a:srgbClr val="FFFFFF"/>
                </a:solidFill>
                <a:latin typeface="Arial Black" charset="0"/>
                <a:cs typeface="Arial" charset="0"/>
              </a:rPr>
              <a:t>	</a:t>
            </a:r>
            <a:r>
              <a:rPr lang="en-US" sz="1600" b="0" dirty="0" smtClean="0">
                <a:solidFill>
                  <a:srgbClr val="000000"/>
                </a:solidFill>
                <a:latin typeface="Arial Black" charset="0"/>
                <a:cs typeface="Arial" charset="0"/>
              </a:rPr>
              <a:t>Z-grid observation location (</a:t>
            </a:r>
            <a:r>
              <a:rPr lang="en-US" sz="1600" b="0" dirty="0" err="1" smtClean="0">
                <a:solidFill>
                  <a:srgbClr val="000000"/>
                </a:solidFill>
                <a:latin typeface="Arial Black" charset="0"/>
                <a:cs typeface="Arial" charset="0"/>
              </a:rPr>
              <a:t>nondimensional</a:t>
            </a:r>
            <a:r>
              <a:rPr lang="en-US" sz="1600" b="0" dirty="0" smtClean="0">
                <a:solidFill>
                  <a:srgbClr val="000000"/>
                </a:solidFill>
                <a:latin typeface="Arial Black" charset="0"/>
                <a:cs typeface="Arial" charset="0"/>
              </a:rPr>
              <a:t>) </a:t>
            </a:r>
            <a:br>
              <a:rPr lang="en-US" sz="1600" b="0" dirty="0" smtClean="0">
                <a:solidFill>
                  <a:srgbClr val="000000"/>
                </a:solidFill>
                <a:latin typeface="Arial Black" charset="0"/>
                <a:cs typeface="Arial" charset="0"/>
              </a:rPr>
            </a:br>
            <a:r>
              <a:rPr lang="en-US" sz="1600" b="0" dirty="0" err="1" smtClean="0">
                <a:latin typeface="Arial Black" charset="0"/>
                <a:cs typeface="Arial" charset="0"/>
              </a:rPr>
              <a:t>obs_error</a:t>
            </a:r>
            <a:r>
              <a:rPr lang="en-US" sz="1600" b="0" dirty="0" smtClean="0">
                <a:solidFill>
                  <a:srgbClr val="000000"/>
                </a:solidFill>
                <a:latin typeface="Arial Black" charset="0"/>
                <a:cs typeface="Arial" charset="0"/>
              </a:rPr>
              <a:t>(</a:t>
            </a:r>
            <a:r>
              <a:rPr lang="en-US" sz="1600" b="0" dirty="0" smtClean="0">
                <a:solidFill>
                  <a:srgbClr val="FF0000"/>
                </a:solidFill>
                <a:latin typeface="Arial Black" charset="0"/>
                <a:cs typeface="Arial" charset="0"/>
              </a:rPr>
              <a:t>datum</a:t>
            </a:r>
            <a:r>
              <a:rPr lang="en-US" sz="1600" b="0" dirty="0" smtClean="0">
                <a:solidFill>
                  <a:srgbClr val="000000"/>
                </a:solidFill>
                <a:latin typeface="Arial Black" charset="0"/>
                <a:cs typeface="Arial" charset="0"/>
              </a:rPr>
              <a:t>)</a:t>
            </a:r>
            <a:r>
              <a:rPr lang="en-US" sz="1600" b="0" dirty="0" smtClean="0">
                <a:solidFill>
                  <a:srgbClr val="FFFFFF"/>
                </a:solidFill>
                <a:latin typeface="Arial Black" charset="0"/>
                <a:cs typeface="Arial" charset="0"/>
              </a:rPr>
              <a:t>	</a:t>
            </a:r>
            <a:r>
              <a:rPr lang="en-US" sz="1600" b="0" dirty="0" smtClean="0">
                <a:solidFill>
                  <a:srgbClr val="000000"/>
                </a:solidFill>
                <a:latin typeface="Arial Black" charset="0"/>
                <a:cs typeface="Arial" charset="0"/>
              </a:rPr>
              <a:t>Observation error, assigned weight </a:t>
            </a:r>
            <a:r>
              <a:rPr lang="en-US" sz="1600" b="0" dirty="0" smtClean="0">
                <a:solidFill>
                  <a:srgbClr val="FFFFFF"/>
                </a:solidFill>
                <a:latin typeface="Arial Black" charset="0"/>
                <a:cs typeface="Arial" charset="0"/>
              </a:rPr>
              <a:t/>
            </a:r>
            <a:br>
              <a:rPr lang="en-US" sz="1600" b="0" dirty="0" smtClean="0">
                <a:solidFill>
                  <a:srgbClr val="FFFFFF"/>
                </a:solidFill>
                <a:latin typeface="Arial Black" charset="0"/>
                <a:cs typeface="Arial" charset="0"/>
              </a:rPr>
            </a:br>
            <a:r>
              <a:rPr lang="en-US" sz="1600" b="0" dirty="0" err="1" smtClean="0">
                <a:latin typeface="Arial Black" charset="0"/>
                <a:cs typeface="Arial" charset="0"/>
              </a:rPr>
              <a:t>obs_value</a:t>
            </a:r>
            <a:r>
              <a:rPr lang="en-US" sz="1600" b="0" dirty="0" smtClean="0">
                <a:solidFill>
                  <a:srgbClr val="000000"/>
                </a:solidFill>
                <a:latin typeface="Arial Black" charset="0"/>
                <a:cs typeface="Arial" charset="0"/>
              </a:rPr>
              <a:t>(</a:t>
            </a:r>
            <a:r>
              <a:rPr lang="en-US" sz="1600" b="0" dirty="0" smtClean="0">
                <a:solidFill>
                  <a:srgbClr val="FF0000"/>
                </a:solidFill>
                <a:latin typeface="Arial Black" charset="0"/>
                <a:cs typeface="Arial" charset="0"/>
              </a:rPr>
              <a:t>datum</a:t>
            </a:r>
            <a:r>
              <a:rPr lang="en-US" sz="1600" b="0" dirty="0" smtClean="0">
                <a:solidFill>
                  <a:srgbClr val="000000"/>
                </a:solidFill>
                <a:latin typeface="Arial Black" charset="0"/>
                <a:cs typeface="Arial" charset="0"/>
              </a:rPr>
              <a:t>)</a:t>
            </a:r>
            <a:r>
              <a:rPr lang="en-US" sz="1600" b="0" dirty="0" smtClean="0">
                <a:solidFill>
                  <a:srgbClr val="FFFFFF"/>
                </a:solidFill>
                <a:latin typeface="Arial Black" charset="0"/>
                <a:cs typeface="Arial" charset="0"/>
              </a:rPr>
              <a:t>	</a:t>
            </a:r>
            <a:r>
              <a:rPr lang="en-US" sz="1600" b="0" dirty="0" smtClean="0">
                <a:solidFill>
                  <a:srgbClr val="000000"/>
                </a:solidFill>
                <a:latin typeface="Arial Black" charset="0"/>
                <a:cs typeface="Arial" charset="0"/>
              </a:rPr>
              <a:t>Observation value </a:t>
            </a:r>
            <a:endParaRPr lang="en-US" sz="1600" b="0" dirty="0" smtClean="0">
              <a:solidFill>
                <a:srgbClr val="FF0000"/>
              </a:solidFill>
              <a:latin typeface="Arial Black" charset="0"/>
              <a:cs typeface="Arial" charset="0"/>
            </a:endParaRPr>
          </a:p>
        </p:txBody>
      </p:sp>
    </p:spTree>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4386" name="Rectangle 50"/>
          <p:cNvSpPr>
            <a:spLocks noChangeArrowheads="1"/>
          </p:cNvSpPr>
          <p:nvPr/>
        </p:nvSpPr>
        <p:spPr bwMode="auto">
          <a:xfrm>
            <a:off x="609600" y="4181475"/>
            <a:ext cx="3371850" cy="981075"/>
          </a:xfrm>
          <a:prstGeom prst="rect">
            <a:avLst/>
          </a:prstGeom>
          <a:solidFill>
            <a:srgbClr val="EAEAEA"/>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eaLnBrk="1" hangingPunct="1"/>
            <a:endParaRPr lang="en-US" sz="4000" b="0" smtClean="0">
              <a:solidFill>
                <a:srgbClr val="FFFFFF"/>
              </a:solidFill>
              <a:latin typeface="Arial Black" charset="0"/>
              <a:cs typeface="Arial" charset="0"/>
            </a:endParaRPr>
          </a:p>
        </p:txBody>
      </p:sp>
      <p:sp>
        <p:nvSpPr>
          <p:cNvPr id="14338" name="Text Box 2"/>
          <p:cNvSpPr txBox="1">
            <a:spLocks noChangeArrowheads="1"/>
          </p:cNvSpPr>
          <p:nvPr/>
        </p:nvSpPr>
        <p:spPr bwMode="auto">
          <a:xfrm>
            <a:off x="4511675" y="-76200"/>
            <a:ext cx="44053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ctr" eaLnBrk="0" hangingPunct="0">
              <a:defRPr sz="4000">
                <a:solidFill>
                  <a:schemeClr val="tx1"/>
                </a:solidFill>
                <a:latin typeface="Arial Black" charset="0"/>
                <a:ea typeface="ＭＳ Ｐゴシック" charset="0"/>
              </a:defRPr>
            </a:lvl1pPr>
            <a:lvl2pPr marL="742950" indent="-285750" algn="ctr" eaLnBrk="0" hangingPunct="0">
              <a:defRPr sz="4000">
                <a:solidFill>
                  <a:schemeClr val="tx1"/>
                </a:solidFill>
                <a:latin typeface="Arial Black" charset="0"/>
                <a:ea typeface="ＭＳ Ｐゴシック" charset="0"/>
              </a:defRPr>
            </a:lvl2pPr>
            <a:lvl3pPr marL="1143000" indent="-228600" algn="ctr" eaLnBrk="0" hangingPunct="0">
              <a:defRPr sz="4000">
                <a:solidFill>
                  <a:schemeClr val="tx1"/>
                </a:solidFill>
                <a:latin typeface="Arial Black" charset="0"/>
                <a:ea typeface="ＭＳ Ｐゴシック" charset="0"/>
              </a:defRPr>
            </a:lvl3pPr>
            <a:lvl4pPr marL="1600200" indent="-228600" algn="ctr" eaLnBrk="0" hangingPunct="0">
              <a:defRPr sz="4000">
                <a:solidFill>
                  <a:schemeClr val="tx1"/>
                </a:solidFill>
                <a:latin typeface="Arial Black" charset="0"/>
                <a:ea typeface="ＭＳ Ｐゴシック" charset="0"/>
              </a:defRPr>
            </a:lvl4pPr>
            <a:lvl5pPr marL="2057400" indent="-228600" algn="ctr" eaLnBrk="0" hangingPunct="0">
              <a:defRPr sz="4000">
                <a:solidFill>
                  <a:schemeClr val="tx1"/>
                </a:solidFill>
                <a:latin typeface="Arial Black" charset="0"/>
                <a:ea typeface="ＭＳ Ｐゴシック" charset="0"/>
              </a:defRPr>
            </a:lvl5pPr>
            <a:lvl6pPr marL="2514600" indent="-228600" algn="ctr" eaLnBrk="0" fontAlgn="base" hangingPunct="0">
              <a:spcBef>
                <a:spcPct val="0"/>
              </a:spcBef>
              <a:spcAft>
                <a:spcPct val="0"/>
              </a:spcAft>
              <a:defRPr sz="4000">
                <a:solidFill>
                  <a:schemeClr val="tx1"/>
                </a:solidFill>
                <a:latin typeface="Arial Black" charset="0"/>
                <a:ea typeface="ＭＳ Ｐゴシック" charset="0"/>
              </a:defRPr>
            </a:lvl6pPr>
            <a:lvl7pPr marL="2971800" indent="-228600" algn="ctr" eaLnBrk="0" fontAlgn="base" hangingPunct="0">
              <a:spcBef>
                <a:spcPct val="0"/>
              </a:spcBef>
              <a:spcAft>
                <a:spcPct val="0"/>
              </a:spcAft>
              <a:defRPr sz="4000">
                <a:solidFill>
                  <a:schemeClr val="tx1"/>
                </a:solidFill>
                <a:latin typeface="Arial Black" charset="0"/>
                <a:ea typeface="ＭＳ Ｐゴシック" charset="0"/>
              </a:defRPr>
            </a:lvl7pPr>
            <a:lvl8pPr marL="3429000" indent="-228600" algn="ctr" eaLnBrk="0" fontAlgn="base" hangingPunct="0">
              <a:spcBef>
                <a:spcPct val="0"/>
              </a:spcBef>
              <a:spcAft>
                <a:spcPct val="0"/>
              </a:spcAft>
              <a:defRPr sz="4000">
                <a:solidFill>
                  <a:schemeClr val="tx1"/>
                </a:solidFill>
                <a:latin typeface="Arial Black" charset="0"/>
                <a:ea typeface="ＭＳ Ｐゴシック" charset="0"/>
              </a:defRPr>
            </a:lvl8pPr>
            <a:lvl9pPr marL="3886200" indent="-228600" algn="ctr" eaLnBrk="0" fontAlgn="base" hangingPunct="0">
              <a:spcBef>
                <a:spcPct val="0"/>
              </a:spcBef>
              <a:spcAft>
                <a:spcPct val="0"/>
              </a:spcAft>
              <a:defRPr sz="4000">
                <a:solidFill>
                  <a:schemeClr val="tx1"/>
                </a:solidFill>
                <a:latin typeface="Arial Black" charset="0"/>
                <a:ea typeface="ＭＳ Ｐゴシック" charset="0"/>
              </a:defRPr>
            </a:lvl9pPr>
          </a:lstStyle>
          <a:p>
            <a:r>
              <a:rPr lang="en-US" sz="2800" b="0" u="sng" dirty="0" smtClean="0">
                <a:solidFill>
                  <a:srgbClr val="0033CC"/>
                </a:solidFill>
                <a:effectLst>
                  <a:outerShdw blurRad="50800" dist="38100" dir="2700000" algn="tl" rotWithShape="0">
                    <a:srgbClr val="000000">
                      <a:alpha val="43000"/>
                    </a:srgbClr>
                  </a:outerShdw>
                </a:effectLst>
                <a:cs typeface="Arial" charset="0"/>
              </a:rPr>
              <a:t>Observations NetCDF</a:t>
            </a:r>
          </a:p>
        </p:txBody>
      </p:sp>
      <p:sp>
        <p:nvSpPr>
          <p:cNvPr id="224259" name="Text Box 3"/>
          <p:cNvSpPr txBox="1">
            <a:spLocks noChangeArrowheads="1"/>
          </p:cNvSpPr>
          <p:nvPr/>
        </p:nvSpPr>
        <p:spPr bwMode="auto">
          <a:xfrm>
            <a:off x="38100" y="257175"/>
            <a:ext cx="9067800" cy="6540500"/>
          </a:xfrm>
          <a:prstGeom prst="rect">
            <a:avLst/>
          </a:prstGeom>
          <a:noFill/>
          <a:ln w="9525">
            <a:noFill/>
            <a:miter lim="800000"/>
            <a:headEnd/>
            <a:tailEnd/>
          </a:ln>
          <a:effectLst/>
        </p:spPr>
        <p:txBody>
          <a:bodyPr>
            <a:spAutoFit/>
          </a:bodyPr>
          <a:lstStyle>
            <a:lvl1pPr algn="ctr" eaLnBrk="0" hangingPunct="0">
              <a:defRPr sz="4000">
                <a:solidFill>
                  <a:schemeClr val="tx1"/>
                </a:solidFill>
                <a:latin typeface="Arial Black" charset="0"/>
                <a:ea typeface="ＭＳ Ｐゴシック" charset="0"/>
              </a:defRPr>
            </a:lvl1pPr>
            <a:lvl2pPr marL="742950" indent="-285750" algn="ctr" eaLnBrk="0" hangingPunct="0">
              <a:defRPr sz="4000">
                <a:solidFill>
                  <a:schemeClr val="tx1"/>
                </a:solidFill>
                <a:latin typeface="Arial Black" charset="0"/>
                <a:ea typeface="ＭＳ Ｐゴシック" charset="0"/>
              </a:defRPr>
            </a:lvl2pPr>
            <a:lvl3pPr marL="1143000" indent="-228600" algn="ctr" eaLnBrk="0" hangingPunct="0">
              <a:defRPr sz="4000">
                <a:solidFill>
                  <a:schemeClr val="tx1"/>
                </a:solidFill>
                <a:latin typeface="Arial Black" charset="0"/>
                <a:ea typeface="ＭＳ Ｐゴシック" charset="0"/>
              </a:defRPr>
            </a:lvl3pPr>
            <a:lvl4pPr marL="1600200" indent="-228600" algn="ctr" eaLnBrk="0" hangingPunct="0">
              <a:defRPr sz="4000">
                <a:solidFill>
                  <a:schemeClr val="tx1"/>
                </a:solidFill>
                <a:latin typeface="Arial Black" charset="0"/>
                <a:ea typeface="ＭＳ Ｐゴシック" charset="0"/>
              </a:defRPr>
            </a:lvl4pPr>
            <a:lvl5pPr marL="2057400" indent="-228600" algn="ctr" eaLnBrk="0" hangingPunct="0">
              <a:defRPr sz="4000">
                <a:solidFill>
                  <a:schemeClr val="tx1"/>
                </a:solidFill>
                <a:latin typeface="Arial Black" charset="0"/>
                <a:ea typeface="ＭＳ Ｐゴシック" charset="0"/>
              </a:defRPr>
            </a:lvl5pPr>
            <a:lvl6pPr marL="2514600" indent="-228600" algn="ctr" eaLnBrk="0" fontAlgn="base" hangingPunct="0">
              <a:spcBef>
                <a:spcPct val="0"/>
              </a:spcBef>
              <a:spcAft>
                <a:spcPct val="0"/>
              </a:spcAft>
              <a:defRPr sz="4000">
                <a:solidFill>
                  <a:schemeClr val="tx1"/>
                </a:solidFill>
                <a:latin typeface="Arial Black" charset="0"/>
                <a:ea typeface="ＭＳ Ｐゴシック" charset="0"/>
              </a:defRPr>
            </a:lvl6pPr>
            <a:lvl7pPr marL="2971800" indent="-228600" algn="ctr" eaLnBrk="0" fontAlgn="base" hangingPunct="0">
              <a:spcBef>
                <a:spcPct val="0"/>
              </a:spcBef>
              <a:spcAft>
                <a:spcPct val="0"/>
              </a:spcAft>
              <a:defRPr sz="4000">
                <a:solidFill>
                  <a:schemeClr val="tx1"/>
                </a:solidFill>
                <a:latin typeface="Arial Black" charset="0"/>
                <a:ea typeface="ＭＳ Ｐゴシック" charset="0"/>
              </a:defRPr>
            </a:lvl7pPr>
            <a:lvl8pPr marL="3429000" indent="-228600" algn="ctr" eaLnBrk="0" fontAlgn="base" hangingPunct="0">
              <a:spcBef>
                <a:spcPct val="0"/>
              </a:spcBef>
              <a:spcAft>
                <a:spcPct val="0"/>
              </a:spcAft>
              <a:defRPr sz="4000">
                <a:solidFill>
                  <a:schemeClr val="tx1"/>
                </a:solidFill>
                <a:latin typeface="Arial Black" charset="0"/>
                <a:ea typeface="ＭＳ Ｐゴシック" charset="0"/>
              </a:defRPr>
            </a:lvl8pPr>
            <a:lvl9pPr marL="3886200" indent="-228600" algn="ctr" eaLnBrk="0" fontAlgn="base" hangingPunct="0">
              <a:spcBef>
                <a:spcPct val="0"/>
              </a:spcBef>
              <a:spcAft>
                <a:spcPct val="0"/>
              </a:spcAft>
              <a:defRPr sz="4000">
                <a:solidFill>
                  <a:schemeClr val="tx1"/>
                </a:solidFill>
                <a:latin typeface="Arial Black" charset="0"/>
                <a:ea typeface="ＭＳ Ｐゴシック" charset="0"/>
              </a:defRPr>
            </a:lvl9pPr>
          </a:lstStyle>
          <a:p>
            <a:pPr algn="l"/>
            <a:r>
              <a:rPr lang="en-US" sz="800" dirty="0" smtClean="0">
                <a:solidFill>
                  <a:srgbClr val="DC0000"/>
                </a:solidFill>
                <a:latin typeface="Lucida Console" charset="0"/>
                <a:cs typeface="Arial" charset="0"/>
              </a:rPr>
              <a:t>dimensions</a:t>
            </a:r>
            <a:r>
              <a:rPr lang="en-US" sz="800" dirty="0" smtClean="0">
                <a:solidFill>
                  <a:srgbClr val="000000"/>
                </a:solidFill>
                <a:latin typeface="Lucida Console" charset="0"/>
                <a:cs typeface="Arial" charset="0"/>
              </a:rPr>
              <a:t>:</a:t>
            </a:r>
          </a:p>
          <a:p>
            <a:pPr algn="l"/>
            <a:endParaRPr lang="en-US" sz="800" dirty="0" smtClean="0">
              <a:solidFill>
                <a:srgbClr val="000000"/>
              </a:solidFill>
              <a:latin typeface="Lucida Console" charset="0"/>
              <a:cs typeface="Arial" charset="0"/>
            </a:endParaRPr>
          </a:p>
          <a:p>
            <a:pPr algn="l"/>
            <a:r>
              <a:rPr lang="en-US" sz="800" dirty="0" smtClean="0">
                <a:solidFill>
                  <a:srgbClr val="000000"/>
                </a:solidFill>
                <a:latin typeface="Lucida Console" charset="0"/>
                <a:cs typeface="Arial" charset="0"/>
              </a:rPr>
              <a:t>        </a:t>
            </a:r>
            <a:r>
              <a:rPr lang="en-US" sz="800" dirty="0" smtClean="0">
                <a:solidFill>
                  <a:srgbClr val="DC0000"/>
                </a:solidFill>
                <a:latin typeface="Lucida Console" charset="0"/>
                <a:cs typeface="Arial" charset="0"/>
              </a:rPr>
              <a:t>survey</a:t>
            </a:r>
            <a:r>
              <a:rPr lang="en-US" sz="800" dirty="0" smtClean="0">
                <a:solidFill>
                  <a:srgbClr val="000000"/>
                </a:solidFill>
                <a:latin typeface="Lucida Console" charset="0"/>
                <a:cs typeface="Arial" charset="0"/>
              </a:rPr>
              <a:t> = 13 ;</a:t>
            </a:r>
          </a:p>
          <a:p>
            <a:pPr algn="l"/>
            <a:r>
              <a:rPr lang="en-US" sz="800" dirty="0" smtClean="0">
                <a:solidFill>
                  <a:srgbClr val="000000"/>
                </a:solidFill>
                <a:latin typeface="Lucida Console" charset="0"/>
                <a:cs typeface="Arial" charset="0"/>
              </a:rPr>
              <a:t>        </a:t>
            </a:r>
            <a:r>
              <a:rPr lang="en-US" sz="800" dirty="0" err="1" smtClean="0">
                <a:solidFill>
                  <a:srgbClr val="DC0000"/>
                </a:solidFill>
                <a:latin typeface="Lucida Console" charset="0"/>
                <a:cs typeface="Arial" charset="0"/>
              </a:rPr>
              <a:t>state_variable</a:t>
            </a:r>
            <a:r>
              <a:rPr lang="en-US" sz="800" dirty="0" smtClean="0">
                <a:solidFill>
                  <a:srgbClr val="000000"/>
                </a:solidFill>
                <a:latin typeface="Lucida Console" charset="0"/>
                <a:cs typeface="Arial" charset="0"/>
              </a:rPr>
              <a:t> = 7 ;</a:t>
            </a:r>
          </a:p>
          <a:p>
            <a:pPr algn="l"/>
            <a:r>
              <a:rPr lang="en-US" sz="800" dirty="0" smtClean="0">
                <a:solidFill>
                  <a:srgbClr val="000000"/>
                </a:solidFill>
                <a:latin typeface="Lucida Console" charset="0"/>
                <a:cs typeface="Arial" charset="0"/>
              </a:rPr>
              <a:t>        </a:t>
            </a:r>
            <a:r>
              <a:rPr lang="en-US" sz="800" dirty="0" smtClean="0">
                <a:solidFill>
                  <a:srgbClr val="DC0000"/>
                </a:solidFill>
                <a:latin typeface="Lucida Console" charset="0"/>
                <a:cs typeface="Arial" charset="0"/>
              </a:rPr>
              <a:t>datum</a:t>
            </a:r>
            <a:r>
              <a:rPr lang="en-US" sz="800" dirty="0" smtClean="0">
                <a:solidFill>
                  <a:srgbClr val="000000"/>
                </a:solidFill>
                <a:latin typeface="Lucida Console" charset="0"/>
                <a:cs typeface="Arial" charset="0"/>
              </a:rPr>
              <a:t> = 6815</a:t>
            </a:r>
          </a:p>
          <a:p>
            <a:pPr algn="l"/>
            <a:endParaRPr lang="en-US" sz="800" dirty="0" smtClean="0">
              <a:solidFill>
                <a:srgbClr val="000000"/>
              </a:solidFill>
              <a:latin typeface="Lucida Console" charset="0"/>
              <a:cs typeface="Arial" charset="0"/>
            </a:endParaRPr>
          </a:p>
          <a:p>
            <a:pPr algn="l"/>
            <a:r>
              <a:rPr lang="en-US" sz="800" dirty="0" smtClean="0">
                <a:solidFill>
                  <a:srgbClr val="0033CC"/>
                </a:solidFill>
                <a:latin typeface="Lucida Console" charset="0"/>
                <a:cs typeface="Arial" charset="0"/>
              </a:rPr>
              <a:t>variables</a:t>
            </a:r>
            <a:r>
              <a:rPr lang="en-US" sz="800" dirty="0" smtClean="0">
                <a:solidFill>
                  <a:srgbClr val="000000"/>
                </a:solidFill>
                <a:latin typeface="Lucida Console" charset="0"/>
                <a:cs typeface="Arial" charset="0"/>
              </a:rPr>
              <a:t>:</a:t>
            </a:r>
          </a:p>
          <a:p>
            <a:pPr algn="l"/>
            <a:endParaRPr lang="en-US" sz="600" dirty="0" smtClean="0">
              <a:solidFill>
                <a:srgbClr val="FFFFFF"/>
              </a:solidFill>
              <a:latin typeface="Lucida Console" charset="0"/>
              <a:cs typeface="Arial" charset="0"/>
            </a:endParaRPr>
          </a:p>
          <a:p>
            <a:pPr algn="l"/>
            <a:r>
              <a:rPr lang="en-US" sz="800" dirty="0" smtClean="0">
                <a:solidFill>
                  <a:srgbClr val="FFFFFF"/>
                </a:solidFill>
                <a:latin typeface="Lucida Console" charset="0"/>
                <a:cs typeface="Arial" charset="0"/>
              </a:rPr>
              <a:t>        </a:t>
            </a:r>
            <a:r>
              <a:rPr lang="en-US" sz="800" dirty="0" err="1" smtClean="0">
                <a:solidFill>
                  <a:srgbClr val="000000"/>
                </a:solidFill>
                <a:latin typeface="Lucida Console" charset="0"/>
                <a:cs typeface="Arial" charset="0"/>
              </a:rPr>
              <a:t>int</a:t>
            </a:r>
            <a:r>
              <a:rPr lang="en-US" sz="800" dirty="0" smtClean="0">
                <a:solidFill>
                  <a:srgbClr val="000000"/>
                </a:solidFill>
                <a:latin typeface="Lucida Console" charset="0"/>
                <a:cs typeface="Arial" charset="0"/>
              </a:rPr>
              <a:t> </a:t>
            </a:r>
            <a:r>
              <a:rPr lang="en-US" sz="800" dirty="0" smtClean="0">
                <a:solidFill>
                  <a:srgbClr val="0033CC"/>
                </a:solidFill>
                <a:latin typeface="Lucida Console" charset="0"/>
                <a:cs typeface="Arial" charset="0"/>
              </a:rPr>
              <a:t>spherical</a:t>
            </a:r>
            <a:r>
              <a:rPr lang="en-US" sz="800" dirty="0" smtClean="0">
                <a:solidFill>
                  <a:srgbClr val="000000"/>
                </a:solidFill>
                <a:latin typeface="Lucida Console" charset="0"/>
                <a:cs typeface="Arial" charset="0"/>
              </a:rPr>
              <a:t> ;</a:t>
            </a:r>
          </a:p>
          <a:p>
            <a:pPr algn="l"/>
            <a:r>
              <a:rPr lang="en-US" sz="800" dirty="0" smtClean="0">
                <a:solidFill>
                  <a:srgbClr val="000000"/>
                </a:solidFill>
                <a:latin typeface="Lucida Console" charset="0"/>
                <a:cs typeface="Arial" charset="0"/>
              </a:rPr>
              <a:t>                </a:t>
            </a:r>
            <a:r>
              <a:rPr lang="en-US" sz="800" dirty="0" err="1" smtClean="0">
                <a:solidFill>
                  <a:srgbClr val="0033CC"/>
                </a:solidFill>
                <a:latin typeface="Lucida Console" charset="0"/>
                <a:cs typeface="Arial" charset="0"/>
              </a:rPr>
              <a:t>spherical</a:t>
            </a:r>
            <a:r>
              <a:rPr lang="en-US" sz="800" dirty="0" err="1" smtClean="0">
                <a:solidFill>
                  <a:srgbClr val="000000"/>
                </a:solidFill>
                <a:latin typeface="Lucida Console" charset="0"/>
                <a:cs typeface="Arial" charset="0"/>
              </a:rPr>
              <a:t>:</a:t>
            </a:r>
            <a:r>
              <a:rPr lang="en-US" sz="800" dirty="0" err="1" smtClean="0">
                <a:solidFill>
                  <a:srgbClr val="9900FF"/>
                </a:solidFill>
                <a:latin typeface="Lucida Console" charset="0"/>
                <a:cs typeface="Arial" charset="0"/>
              </a:rPr>
              <a:t>long_name</a:t>
            </a:r>
            <a:r>
              <a:rPr lang="en-US" sz="800" dirty="0" smtClean="0">
                <a:solidFill>
                  <a:srgbClr val="000000"/>
                </a:solidFill>
                <a:latin typeface="Lucida Console" charset="0"/>
                <a:cs typeface="Arial" charset="0"/>
              </a:rPr>
              <a:t> = "</a:t>
            </a:r>
            <a:r>
              <a:rPr lang="en-US" sz="800" dirty="0" smtClean="0">
                <a:solidFill>
                  <a:srgbClr val="9900FF"/>
                </a:solidFill>
                <a:latin typeface="Lucida Console" charset="0"/>
                <a:cs typeface="Arial" charset="0"/>
              </a:rPr>
              <a:t>grid type logical switch</a:t>
            </a:r>
            <a:r>
              <a:rPr lang="en-US" sz="800" dirty="0" smtClean="0">
                <a:solidFill>
                  <a:srgbClr val="000000"/>
                </a:solidFill>
                <a:latin typeface="Lucida Console" charset="0"/>
                <a:cs typeface="Arial" charset="0"/>
              </a:rPr>
              <a:t>" ;</a:t>
            </a:r>
          </a:p>
          <a:p>
            <a:pPr algn="l"/>
            <a:r>
              <a:rPr lang="en-US" sz="800" dirty="0" smtClean="0">
                <a:solidFill>
                  <a:srgbClr val="000000"/>
                </a:solidFill>
                <a:latin typeface="Lucida Console" charset="0"/>
                <a:cs typeface="Arial" charset="0"/>
              </a:rPr>
              <a:t>                </a:t>
            </a:r>
            <a:r>
              <a:rPr lang="en-US" sz="800" dirty="0" err="1" smtClean="0">
                <a:solidFill>
                  <a:srgbClr val="0033CC"/>
                </a:solidFill>
                <a:latin typeface="Lucida Console" charset="0"/>
                <a:cs typeface="Arial" charset="0"/>
              </a:rPr>
              <a:t>spherical</a:t>
            </a:r>
            <a:r>
              <a:rPr lang="en-US" sz="800" dirty="0" err="1" smtClean="0">
                <a:solidFill>
                  <a:srgbClr val="000000"/>
                </a:solidFill>
                <a:latin typeface="Lucida Console" charset="0"/>
                <a:cs typeface="Arial" charset="0"/>
              </a:rPr>
              <a:t>:</a:t>
            </a:r>
            <a:r>
              <a:rPr lang="en-US" sz="800" dirty="0" err="1" smtClean="0">
                <a:solidFill>
                  <a:srgbClr val="9900FF"/>
                </a:solidFill>
                <a:latin typeface="Lucida Console" charset="0"/>
                <a:cs typeface="Arial" charset="0"/>
              </a:rPr>
              <a:t>flag_values</a:t>
            </a:r>
            <a:r>
              <a:rPr lang="en-US" sz="800" dirty="0" smtClean="0">
                <a:solidFill>
                  <a:srgbClr val="000000"/>
                </a:solidFill>
                <a:latin typeface="Lucida Console" charset="0"/>
                <a:cs typeface="Arial" charset="0"/>
              </a:rPr>
              <a:t> = "</a:t>
            </a:r>
            <a:r>
              <a:rPr lang="en-US" sz="800" dirty="0" smtClean="0">
                <a:solidFill>
                  <a:srgbClr val="9900FF"/>
                </a:solidFill>
                <a:latin typeface="Lucida Console" charset="0"/>
                <a:cs typeface="Arial" charset="0"/>
              </a:rPr>
              <a:t>0</a:t>
            </a:r>
            <a:r>
              <a:rPr lang="en-US" sz="800" dirty="0" smtClean="0">
                <a:solidFill>
                  <a:srgbClr val="000000"/>
                </a:solidFill>
                <a:latin typeface="Lucida Console" charset="0"/>
                <a:cs typeface="Arial" charset="0"/>
              </a:rPr>
              <a:t>, </a:t>
            </a:r>
            <a:r>
              <a:rPr lang="en-US" sz="800" dirty="0" smtClean="0">
                <a:solidFill>
                  <a:srgbClr val="9900FF"/>
                </a:solidFill>
                <a:latin typeface="Lucida Console" charset="0"/>
                <a:cs typeface="Arial" charset="0"/>
              </a:rPr>
              <a:t>1</a:t>
            </a:r>
            <a:r>
              <a:rPr lang="en-US" sz="800" dirty="0" smtClean="0">
                <a:solidFill>
                  <a:srgbClr val="000000"/>
                </a:solidFill>
                <a:latin typeface="Lucida Console" charset="0"/>
                <a:cs typeface="Arial" charset="0"/>
              </a:rPr>
              <a:t>" ;</a:t>
            </a:r>
          </a:p>
          <a:p>
            <a:pPr algn="l"/>
            <a:r>
              <a:rPr lang="en-US" sz="800" dirty="0" smtClean="0">
                <a:solidFill>
                  <a:srgbClr val="000000"/>
                </a:solidFill>
                <a:latin typeface="Lucida Console" charset="0"/>
                <a:cs typeface="Arial" charset="0"/>
              </a:rPr>
              <a:t>                </a:t>
            </a:r>
            <a:r>
              <a:rPr lang="en-US" sz="800" dirty="0" err="1" smtClean="0">
                <a:solidFill>
                  <a:srgbClr val="0033CC"/>
                </a:solidFill>
                <a:latin typeface="Lucida Console" charset="0"/>
                <a:cs typeface="Arial" charset="0"/>
              </a:rPr>
              <a:t>spherical</a:t>
            </a:r>
            <a:r>
              <a:rPr lang="en-US" sz="800" dirty="0" err="1" smtClean="0">
                <a:solidFill>
                  <a:srgbClr val="000000"/>
                </a:solidFill>
                <a:latin typeface="Lucida Console" charset="0"/>
                <a:cs typeface="Arial" charset="0"/>
              </a:rPr>
              <a:t>:</a:t>
            </a:r>
            <a:r>
              <a:rPr lang="en-US" sz="800" dirty="0" err="1" smtClean="0">
                <a:solidFill>
                  <a:srgbClr val="9900FF"/>
                </a:solidFill>
                <a:latin typeface="Lucida Console" charset="0"/>
                <a:cs typeface="Arial" charset="0"/>
              </a:rPr>
              <a:t>flag_meanings</a:t>
            </a:r>
            <a:r>
              <a:rPr lang="en-US" sz="800" dirty="0" smtClean="0">
                <a:solidFill>
                  <a:srgbClr val="000000"/>
                </a:solidFill>
                <a:latin typeface="Lucida Console" charset="0"/>
                <a:cs typeface="Arial" charset="0"/>
              </a:rPr>
              <a:t> = "</a:t>
            </a:r>
            <a:r>
              <a:rPr lang="en-US" sz="800" dirty="0" smtClean="0">
                <a:solidFill>
                  <a:srgbClr val="9900FF"/>
                </a:solidFill>
                <a:latin typeface="Lucida Console" charset="0"/>
                <a:cs typeface="Arial" charset="0"/>
              </a:rPr>
              <a:t>Cartesian spherical</a:t>
            </a:r>
            <a:r>
              <a:rPr lang="en-US" sz="800" dirty="0" smtClean="0">
                <a:solidFill>
                  <a:srgbClr val="000000"/>
                </a:solidFill>
                <a:latin typeface="Lucida Console" charset="0"/>
                <a:cs typeface="Arial" charset="0"/>
              </a:rPr>
              <a:t>" ;</a:t>
            </a:r>
          </a:p>
          <a:p>
            <a:pPr algn="l"/>
            <a:r>
              <a:rPr lang="en-US" sz="800" dirty="0" smtClean="0">
                <a:solidFill>
                  <a:srgbClr val="000000"/>
                </a:solidFill>
                <a:latin typeface="Lucida Console" charset="0"/>
                <a:cs typeface="Arial" charset="0"/>
              </a:rPr>
              <a:t>        </a:t>
            </a:r>
            <a:r>
              <a:rPr lang="en-US" sz="800" dirty="0" err="1" smtClean="0">
                <a:solidFill>
                  <a:srgbClr val="000000"/>
                </a:solidFill>
                <a:latin typeface="Lucida Console" charset="0"/>
                <a:cs typeface="Arial" charset="0"/>
              </a:rPr>
              <a:t>int</a:t>
            </a:r>
            <a:r>
              <a:rPr lang="en-US" sz="800" dirty="0" smtClean="0">
                <a:solidFill>
                  <a:srgbClr val="000000"/>
                </a:solidFill>
                <a:latin typeface="Lucida Console" charset="0"/>
                <a:cs typeface="Arial" charset="0"/>
              </a:rPr>
              <a:t> </a:t>
            </a:r>
            <a:r>
              <a:rPr lang="en-US" sz="800" dirty="0" smtClean="0">
                <a:solidFill>
                  <a:srgbClr val="0033CC"/>
                </a:solidFill>
                <a:latin typeface="Lucida Console" charset="0"/>
                <a:cs typeface="Arial" charset="0"/>
              </a:rPr>
              <a:t>Nobs</a:t>
            </a:r>
            <a:r>
              <a:rPr lang="en-US" sz="800" dirty="0" smtClean="0">
                <a:solidFill>
                  <a:srgbClr val="000000"/>
                </a:solidFill>
                <a:latin typeface="Lucida Console" charset="0"/>
                <a:cs typeface="Arial" charset="0"/>
              </a:rPr>
              <a:t>(</a:t>
            </a:r>
            <a:r>
              <a:rPr lang="en-US" sz="800" dirty="0" smtClean="0">
                <a:solidFill>
                  <a:srgbClr val="DC0000"/>
                </a:solidFill>
                <a:latin typeface="Lucida Console" charset="0"/>
                <a:cs typeface="Arial" charset="0"/>
              </a:rPr>
              <a:t>survey</a:t>
            </a:r>
            <a:r>
              <a:rPr lang="en-US" sz="800" dirty="0" smtClean="0">
                <a:solidFill>
                  <a:srgbClr val="000000"/>
                </a:solidFill>
                <a:latin typeface="Lucida Console" charset="0"/>
                <a:cs typeface="Arial" charset="0"/>
              </a:rPr>
              <a:t>) ;</a:t>
            </a:r>
          </a:p>
          <a:p>
            <a:pPr algn="l"/>
            <a:r>
              <a:rPr lang="en-US" sz="800" dirty="0" smtClean="0">
                <a:solidFill>
                  <a:srgbClr val="000000"/>
                </a:solidFill>
                <a:latin typeface="Lucida Console" charset="0"/>
                <a:cs typeface="Arial" charset="0"/>
              </a:rPr>
              <a:t>                </a:t>
            </a:r>
            <a:r>
              <a:rPr lang="en-US" sz="800" dirty="0" err="1" smtClean="0">
                <a:solidFill>
                  <a:srgbClr val="0033CC"/>
                </a:solidFill>
                <a:latin typeface="Lucida Console" charset="0"/>
                <a:cs typeface="Arial" charset="0"/>
              </a:rPr>
              <a:t>Nobs</a:t>
            </a:r>
            <a:r>
              <a:rPr lang="en-US" sz="800" dirty="0" err="1" smtClean="0">
                <a:solidFill>
                  <a:srgbClr val="000000"/>
                </a:solidFill>
                <a:latin typeface="Lucida Console" charset="0"/>
                <a:cs typeface="Arial" charset="0"/>
              </a:rPr>
              <a:t>:</a:t>
            </a:r>
            <a:r>
              <a:rPr lang="en-US" sz="800" dirty="0" err="1" smtClean="0">
                <a:solidFill>
                  <a:srgbClr val="9900FF"/>
                </a:solidFill>
                <a:latin typeface="Lucida Console" charset="0"/>
                <a:cs typeface="Arial" charset="0"/>
              </a:rPr>
              <a:t>long_name</a:t>
            </a:r>
            <a:r>
              <a:rPr lang="en-US" sz="800" dirty="0" smtClean="0">
                <a:solidFill>
                  <a:srgbClr val="000000"/>
                </a:solidFill>
                <a:latin typeface="Lucida Console" charset="0"/>
                <a:cs typeface="Arial" charset="0"/>
              </a:rPr>
              <a:t> = "</a:t>
            </a:r>
            <a:r>
              <a:rPr lang="en-US" sz="800" dirty="0" smtClean="0">
                <a:solidFill>
                  <a:srgbClr val="9900FF"/>
                </a:solidFill>
                <a:latin typeface="Lucida Console" charset="0"/>
                <a:cs typeface="Arial" charset="0"/>
              </a:rPr>
              <a:t>number of observations with the same survey time</a:t>
            </a:r>
            <a:r>
              <a:rPr lang="en-US" sz="800" dirty="0" smtClean="0">
                <a:solidFill>
                  <a:srgbClr val="000000"/>
                </a:solidFill>
                <a:latin typeface="Lucida Console" charset="0"/>
                <a:cs typeface="Arial" charset="0"/>
              </a:rPr>
              <a:t>" ;</a:t>
            </a:r>
          </a:p>
          <a:p>
            <a:pPr algn="l"/>
            <a:r>
              <a:rPr lang="en-US" sz="800" dirty="0" smtClean="0">
                <a:solidFill>
                  <a:srgbClr val="000000"/>
                </a:solidFill>
                <a:latin typeface="Lucida Console" charset="0"/>
                <a:cs typeface="Arial" charset="0"/>
              </a:rPr>
              <a:t>        double </a:t>
            </a:r>
            <a:r>
              <a:rPr lang="en-US" sz="800" dirty="0" err="1" smtClean="0">
                <a:solidFill>
                  <a:srgbClr val="0033CC"/>
                </a:solidFill>
                <a:latin typeface="Lucida Console" charset="0"/>
                <a:cs typeface="Arial" charset="0"/>
              </a:rPr>
              <a:t>survey_time</a:t>
            </a:r>
            <a:r>
              <a:rPr lang="en-US" sz="800" dirty="0" smtClean="0">
                <a:solidFill>
                  <a:srgbClr val="000000"/>
                </a:solidFill>
                <a:latin typeface="Lucida Console" charset="0"/>
                <a:cs typeface="Arial" charset="0"/>
              </a:rPr>
              <a:t>(</a:t>
            </a:r>
            <a:r>
              <a:rPr lang="en-US" sz="800" dirty="0" smtClean="0">
                <a:solidFill>
                  <a:srgbClr val="DC0000"/>
                </a:solidFill>
                <a:latin typeface="Lucida Console" charset="0"/>
                <a:cs typeface="Arial" charset="0"/>
              </a:rPr>
              <a:t>survey</a:t>
            </a:r>
            <a:r>
              <a:rPr lang="en-US" sz="800" dirty="0" smtClean="0">
                <a:solidFill>
                  <a:srgbClr val="000000"/>
                </a:solidFill>
                <a:latin typeface="Lucida Console" charset="0"/>
                <a:cs typeface="Arial" charset="0"/>
              </a:rPr>
              <a:t>) ;</a:t>
            </a:r>
          </a:p>
          <a:p>
            <a:pPr algn="l"/>
            <a:r>
              <a:rPr lang="en-US" sz="800" dirty="0" smtClean="0">
                <a:solidFill>
                  <a:srgbClr val="000000"/>
                </a:solidFill>
                <a:latin typeface="Lucida Console" charset="0"/>
                <a:cs typeface="Arial" charset="0"/>
              </a:rPr>
              <a:t>                </a:t>
            </a:r>
            <a:r>
              <a:rPr lang="en-US" sz="800" dirty="0" err="1" smtClean="0">
                <a:solidFill>
                  <a:srgbClr val="0033CC"/>
                </a:solidFill>
                <a:latin typeface="Lucida Console" charset="0"/>
                <a:cs typeface="Arial" charset="0"/>
              </a:rPr>
              <a:t>survey_time</a:t>
            </a:r>
            <a:r>
              <a:rPr lang="en-US" sz="800" dirty="0" err="1" smtClean="0">
                <a:solidFill>
                  <a:srgbClr val="000000"/>
                </a:solidFill>
                <a:latin typeface="Lucida Console" charset="0"/>
                <a:cs typeface="Arial" charset="0"/>
              </a:rPr>
              <a:t>:</a:t>
            </a:r>
            <a:r>
              <a:rPr lang="en-US" sz="800" dirty="0" err="1" smtClean="0">
                <a:solidFill>
                  <a:srgbClr val="9900FF"/>
                </a:solidFill>
                <a:latin typeface="Lucida Console" charset="0"/>
                <a:cs typeface="Arial" charset="0"/>
              </a:rPr>
              <a:t>long_name</a:t>
            </a:r>
            <a:r>
              <a:rPr lang="en-US" sz="800" dirty="0" smtClean="0">
                <a:solidFill>
                  <a:srgbClr val="000000"/>
                </a:solidFill>
                <a:latin typeface="Lucida Console" charset="0"/>
                <a:cs typeface="Arial" charset="0"/>
              </a:rPr>
              <a:t> = "</a:t>
            </a:r>
            <a:r>
              <a:rPr lang="en-US" sz="800" dirty="0" smtClean="0">
                <a:solidFill>
                  <a:srgbClr val="9900FF"/>
                </a:solidFill>
                <a:latin typeface="Lucida Console" charset="0"/>
                <a:cs typeface="Arial" charset="0"/>
              </a:rPr>
              <a:t>survey time</a:t>
            </a:r>
            <a:r>
              <a:rPr lang="en-US" sz="800" dirty="0" smtClean="0">
                <a:solidFill>
                  <a:srgbClr val="000000"/>
                </a:solidFill>
                <a:latin typeface="Lucida Console" charset="0"/>
                <a:cs typeface="Arial" charset="0"/>
              </a:rPr>
              <a:t>" ;</a:t>
            </a:r>
          </a:p>
          <a:p>
            <a:pPr algn="l"/>
            <a:r>
              <a:rPr lang="en-US" sz="800" dirty="0" smtClean="0">
                <a:solidFill>
                  <a:srgbClr val="000000"/>
                </a:solidFill>
                <a:latin typeface="Lucida Console" charset="0"/>
                <a:cs typeface="Arial" charset="0"/>
              </a:rPr>
              <a:t>                </a:t>
            </a:r>
            <a:r>
              <a:rPr lang="en-US" sz="800" dirty="0" err="1" smtClean="0">
                <a:solidFill>
                  <a:srgbClr val="0033CC"/>
                </a:solidFill>
                <a:latin typeface="Lucida Console" charset="0"/>
                <a:cs typeface="Arial" charset="0"/>
              </a:rPr>
              <a:t>survey_time</a:t>
            </a:r>
            <a:r>
              <a:rPr lang="en-US" sz="800" dirty="0" err="1" smtClean="0">
                <a:solidFill>
                  <a:srgbClr val="000000"/>
                </a:solidFill>
                <a:latin typeface="Lucida Console" charset="0"/>
                <a:cs typeface="Arial" charset="0"/>
              </a:rPr>
              <a:t>:</a:t>
            </a:r>
            <a:r>
              <a:rPr lang="en-US" sz="800" dirty="0" err="1" smtClean="0">
                <a:solidFill>
                  <a:srgbClr val="9900FF"/>
                </a:solidFill>
                <a:latin typeface="Lucida Console" charset="0"/>
                <a:cs typeface="Arial" charset="0"/>
              </a:rPr>
              <a:t>units</a:t>
            </a:r>
            <a:r>
              <a:rPr lang="en-US" sz="800" dirty="0" smtClean="0">
                <a:solidFill>
                  <a:srgbClr val="000000"/>
                </a:solidFill>
                <a:latin typeface="Lucida Console" charset="0"/>
                <a:cs typeface="Arial" charset="0"/>
              </a:rPr>
              <a:t> = "</a:t>
            </a:r>
            <a:r>
              <a:rPr lang="en-US" sz="800" dirty="0" smtClean="0">
                <a:solidFill>
                  <a:srgbClr val="9900FF"/>
                </a:solidFill>
                <a:latin typeface="Lucida Console" charset="0"/>
                <a:cs typeface="Arial" charset="0"/>
              </a:rPr>
              <a:t>days since 1968-05-23 00:00:00 GMT</a:t>
            </a:r>
            <a:r>
              <a:rPr lang="en-US" sz="800" dirty="0" smtClean="0">
                <a:solidFill>
                  <a:srgbClr val="000000"/>
                </a:solidFill>
                <a:latin typeface="Lucida Console" charset="0"/>
                <a:cs typeface="Arial" charset="0"/>
              </a:rPr>
              <a:t>" ;</a:t>
            </a:r>
          </a:p>
          <a:p>
            <a:pPr algn="l"/>
            <a:r>
              <a:rPr lang="en-US" sz="800" dirty="0" smtClean="0">
                <a:solidFill>
                  <a:srgbClr val="000000"/>
                </a:solidFill>
                <a:latin typeface="Lucida Console" charset="0"/>
                <a:cs typeface="Arial" charset="0"/>
              </a:rPr>
              <a:t>                </a:t>
            </a:r>
            <a:r>
              <a:rPr lang="en-US" sz="800" dirty="0" err="1" smtClean="0">
                <a:solidFill>
                  <a:srgbClr val="0033CC"/>
                </a:solidFill>
                <a:latin typeface="Lucida Console" charset="0"/>
                <a:cs typeface="Arial" charset="0"/>
              </a:rPr>
              <a:t>survey_time</a:t>
            </a:r>
            <a:r>
              <a:rPr lang="en-US" sz="800" dirty="0" err="1" smtClean="0">
                <a:solidFill>
                  <a:srgbClr val="000000"/>
                </a:solidFill>
                <a:latin typeface="Lucida Console" charset="0"/>
                <a:cs typeface="Arial" charset="0"/>
              </a:rPr>
              <a:t>:</a:t>
            </a:r>
            <a:r>
              <a:rPr lang="en-US" sz="800" dirty="0" err="1" smtClean="0">
                <a:solidFill>
                  <a:srgbClr val="9900FF"/>
                </a:solidFill>
                <a:latin typeface="Lucida Console" charset="0"/>
                <a:cs typeface="Arial" charset="0"/>
              </a:rPr>
              <a:t>calendar</a:t>
            </a:r>
            <a:r>
              <a:rPr lang="en-US" sz="800" dirty="0" smtClean="0">
                <a:solidFill>
                  <a:srgbClr val="000000"/>
                </a:solidFill>
                <a:latin typeface="Lucida Console" charset="0"/>
                <a:cs typeface="Arial" charset="0"/>
              </a:rPr>
              <a:t> = "</a:t>
            </a:r>
            <a:r>
              <a:rPr lang="en-US" sz="800" dirty="0" err="1" smtClean="0">
                <a:solidFill>
                  <a:srgbClr val="9900FF"/>
                </a:solidFill>
                <a:latin typeface="Lucida Console" charset="0"/>
                <a:cs typeface="Arial" charset="0"/>
              </a:rPr>
              <a:t>gregorian</a:t>
            </a:r>
            <a:r>
              <a:rPr lang="en-US" sz="800" dirty="0" smtClean="0">
                <a:solidFill>
                  <a:srgbClr val="000000"/>
                </a:solidFill>
                <a:latin typeface="Lucida Console" charset="0"/>
                <a:cs typeface="Arial" charset="0"/>
              </a:rPr>
              <a:t>" ;</a:t>
            </a:r>
          </a:p>
          <a:p>
            <a:pPr algn="l"/>
            <a:r>
              <a:rPr lang="en-US" sz="800" dirty="0" smtClean="0">
                <a:solidFill>
                  <a:srgbClr val="000000"/>
                </a:solidFill>
                <a:latin typeface="Lucida Console" charset="0"/>
                <a:cs typeface="Arial" charset="0"/>
              </a:rPr>
              <a:t>        double </a:t>
            </a:r>
            <a:r>
              <a:rPr lang="en-US" sz="800" dirty="0" err="1" smtClean="0">
                <a:solidFill>
                  <a:srgbClr val="0033CC"/>
                </a:solidFill>
                <a:latin typeface="Lucida Console" charset="0"/>
                <a:cs typeface="Arial" charset="0"/>
              </a:rPr>
              <a:t>obs_variance</a:t>
            </a:r>
            <a:r>
              <a:rPr lang="en-US" sz="800" dirty="0" smtClean="0">
                <a:solidFill>
                  <a:srgbClr val="000000"/>
                </a:solidFill>
                <a:latin typeface="Lucida Console" charset="0"/>
                <a:cs typeface="Arial" charset="0"/>
              </a:rPr>
              <a:t>(</a:t>
            </a:r>
            <a:r>
              <a:rPr lang="en-US" sz="800" dirty="0" err="1" smtClean="0">
                <a:solidFill>
                  <a:srgbClr val="DC0000"/>
                </a:solidFill>
                <a:latin typeface="Lucida Console" charset="0"/>
                <a:cs typeface="Arial" charset="0"/>
              </a:rPr>
              <a:t>state_variable</a:t>
            </a:r>
            <a:r>
              <a:rPr lang="en-US" sz="800" dirty="0" smtClean="0">
                <a:solidFill>
                  <a:srgbClr val="000000"/>
                </a:solidFill>
                <a:latin typeface="Lucida Console" charset="0"/>
                <a:cs typeface="Arial" charset="0"/>
              </a:rPr>
              <a:t>) ;</a:t>
            </a:r>
          </a:p>
          <a:p>
            <a:pPr algn="l"/>
            <a:r>
              <a:rPr lang="en-US" sz="800" dirty="0" smtClean="0">
                <a:solidFill>
                  <a:srgbClr val="000000"/>
                </a:solidFill>
                <a:latin typeface="Lucida Console" charset="0"/>
                <a:cs typeface="Arial" charset="0"/>
              </a:rPr>
              <a:t>                </a:t>
            </a:r>
            <a:r>
              <a:rPr lang="en-US" sz="800" dirty="0" err="1" smtClean="0">
                <a:solidFill>
                  <a:srgbClr val="0033CC"/>
                </a:solidFill>
                <a:latin typeface="Lucida Console" charset="0"/>
                <a:cs typeface="Arial" charset="0"/>
              </a:rPr>
              <a:t>obs_variance</a:t>
            </a:r>
            <a:r>
              <a:rPr lang="en-US" sz="800" dirty="0" err="1" smtClean="0">
                <a:solidFill>
                  <a:srgbClr val="000000"/>
                </a:solidFill>
                <a:latin typeface="Lucida Console" charset="0"/>
                <a:cs typeface="Arial" charset="0"/>
              </a:rPr>
              <a:t>:</a:t>
            </a:r>
            <a:r>
              <a:rPr lang="en-US" sz="800" dirty="0" err="1" smtClean="0">
                <a:solidFill>
                  <a:srgbClr val="9900FF"/>
                </a:solidFill>
                <a:latin typeface="Lucida Console" charset="0"/>
                <a:cs typeface="Arial" charset="0"/>
              </a:rPr>
              <a:t>long_name</a:t>
            </a:r>
            <a:r>
              <a:rPr lang="en-US" sz="800" dirty="0" smtClean="0">
                <a:solidFill>
                  <a:srgbClr val="000000"/>
                </a:solidFill>
                <a:latin typeface="Lucida Console" charset="0"/>
                <a:cs typeface="Arial" charset="0"/>
              </a:rPr>
              <a:t> = "</a:t>
            </a:r>
            <a:r>
              <a:rPr lang="en-US" sz="800" dirty="0" smtClean="0">
                <a:solidFill>
                  <a:srgbClr val="9900FF"/>
                </a:solidFill>
                <a:latin typeface="Lucida Console" charset="0"/>
                <a:cs typeface="Arial" charset="0"/>
              </a:rPr>
              <a:t>global time and space observation variance</a:t>
            </a:r>
            <a:r>
              <a:rPr lang="en-US" sz="800" dirty="0" smtClean="0">
                <a:solidFill>
                  <a:srgbClr val="000000"/>
                </a:solidFill>
                <a:latin typeface="Lucida Console" charset="0"/>
                <a:cs typeface="Arial" charset="0"/>
              </a:rPr>
              <a:t>" ;</a:t>
            </a:r>
          </a:p>
          <a:p>
            <a:pPr algn="l"/>
            <a:r>
              <a:rPr lang="en-US" sz="800" dirty="0" smtClean="0">
                <a:solidFill>
                  <a:srgbClr val="000000"/>
                </a:solidFill>
                <a:latin typeface="Lucida Console" charset="0"/>
                <a:cs typeface="Arial" charset="0"/>
              </a:rPr>
              <a:t>        </a:t>
            </a:r>
            <a:r>
              <a:rPr lang="en-US" sz="800" dirty="0" err="1" smtClean="0">
                <a:solidFill>
                  <a:srgbClr val="000000"/>
                </a:solidFill>
                <a:latin typeface="Lucida Console" charset="0"/>
                <a:cs typeface="Arial" charset="0"/>
              </a:rPr>
              <a:t>int</a:t>
            </a:r>
            <a:r>
              <a:rPr lang="en-US" sz="800" dirty="0" smtClean="0">
                <a:solidFill>
                  <a:srgbClr val="000000"/>
                </a:solidFill>
                <a:latin typeface="Lucida Console" charset="0"/>
                <a:cs typeface="Arial" charset="0"/>
              </a:rPr>
              <a:t> </a:t>
            </a:r>
            <a:r>
              <a:rPr lang="en-US" sz="800" dirty="0" err="1" smtClean="0">
                <a:solidFill>
                  <a:srgbClr val="0033CC"/>
                </a:solidFill>
                <a:latin typeface="Lucida Console" charset="0"/>
                <a:cs typeface="Arial" charset="0"/>
              </a:rPr>
              <a:t>obs_type</a:t>
            </a:r>
            <a:r>
              <a:rPr lang="en-US" sz="800" dirty="0" smtClean="0">
                <a:solidFill>
                  <a:srgbClr val="000000"/>
                </a:solidFill>
                <a:latin typeface="Lucida Console" charset="0"/>
                <a:cs typeface="Arial" charset="0"/>
              </a:rPr>
              <a:t>(</a:t>
            </a:r>
            <a:r>
              <a:rPr lang="en-US" sz="800" dirty="0" smtClean="0">
                <a:solidFill>
                  <a:srgbClr val="DC0000"/>
                </a:solidFill>
                <a:latin typeface="Lucida Console" charset="0"/>
                <a:cs typeface="Arial" charset="0"/>
              </a:rPr>
              <a:t>datum</a:t>
            </a:r>
            <a:r>
              <a:rPr lang="en-US" sz="800" dirty="0" smtClean="0">
                <a:solidFill>
                  <a:srgbClr val="000000"/>
                </a:solidFill>
                <a:latin typeface="Lucida Console" charset="0"/>
                <a:cs typeface="Arial" charset="0"/>
              </a:rPr>
              <a:t>) ;</a:t>
            </a:r>
          </a:p>
          <a:p>
            <a:pPr algn="l"/>
            <a:r>
              <a:rPr lang="en-US" sz="800" dirty="0" smtClean="0">
                <a:solidFill>
                  <a:srgbClr val="000000"/>
                </a:solidFill>
                <a:latin typeface="Lucida Console" charset="0"/>
                <a:cs typeface="Arial" charset="0"/>
              </a:rPr>
              <a:t>                </a:t>
            </a:r>
            <a:r>
              <a:rPr lang="en-US" sz="800" dirty="0" err="1" smtClean="0">
                <a:solidFill>
                  <a:srgbClr val="0033CC"/>
                </a:solidFill>
                <a:latin typeface="Lucida Console" charset="0"/>
                <a:cs typeface="Arial" charset="0"/>
              </a:rPr>
              <a:t>obs_type</a:t>
            </a:r>
            <a:r>
              <a:rPr lang="en-US" sz="800" dirty="0" err="1" smtClean="0">
                <a:solidFill>
                  <a:srgbClr val="000000"/>
                </a:solidFill>
                <a:latin typeface="Lucida Console" charset="0"/>
                <a:cs typeface="Arial" charset="0"/>
              </a:rPr>
              <a:t>:</a:t>
            </a:r>
            <a:r>
              <a:rPr lang="en-US" sz="800" dirty="0" err="1" smtClean="0">
                <a:solidFill>
                  <a:srgbClr val="9900FF"/>
                </a:solidFill>
                <a:latin typeface="Lucida Console" charset="0"/>
                <a:cs typeface="Arial" charset="0"/>
              </a:rPr>
              <a:t>long_name</a:t>
            </a:r>
            <a:r>
              <a:rPr lang="en-US" sz="800" dirty="0" smtClean="0">
                <a:solidFill>
                  <a:srgbClr val="000000"/>
                </a:solidFill>
                <a:latin typeface="Lucida Console" charset="0"/>
                <a:cs typeface="Arial" charset="0"/>
              </a:rPr>
              <a:t> = "</a:t>
            </a:r>
            <a:r>
              <a:rPr lang="en-US" sz="800" dirty="0" smtClean="0">
                <a:solidFill>
                  <a:srgbClr val="9900FF"/>
                </a:solidFill>
                <a:latin typeface="Lucida Console" charset="0"/>
                <a:cs typeface="Arial" charset="0"/>
              </a:rPr>
              <a:t>model state variable associated with observation</a:t>
            </a:r>
            <a:r>
              <a:rPr lang="en-US" sz="800" dirty="0" smtClean="0">
                <a:solidFill>
                  <a:srgbClr val="000000"/>
                </a:solidFill>
                <a:latin typeface="Lucida Console" charset="0"/>
                <a:cs typeface="Arial" charset="0"/>
              </a:rPr>
              <a:t>" ;</a:t>
            </a:r>
          </a:p>
          <a:p>
            <a:pPr algn="l"/>
            <a:r>
              <a:rPr lang="en-US" sz="800" dirty="0" smtClean="0">
                <a:solidFill>
                  <a:srgbClr val="000000"/>
                </a:solidFill>
                <a:latin typeface="Lucida Console" charset="0"/>
                <a:cs typeface="Arial" charset="0"/>
              </a:rPr>
              <a:t>                </a:t>
            </a:r>
            <a:r>
              <a:rPr lang="en-US" sz="800" dirty="0" err="1" smtClean="0">
                <a:solidFill>
                  <a:srgbClr val="0033CC"/>
                </a:solidFill>
                <a:latin typeface="Lucida Console" charset="0"/>
                <a:cs typeface="Arial" charset="0"/>
              </a:rPr>
              <a:t>obs_type</a:t>
            </a:r>
            <a:r>
              <a:rPr lang="en-US" sz="800" dirty="0" err="1" smtClean="0">
                <a:solidFill>
                  <a:srgbClr val="000000"/>
                </a:solidFill>
                <a:latin typeface="Lucida Console" charset="0"/>
                <a:cs typeface="Arial" charset="0"/>
              </a:rPr>
              <a:t>:</a:t>
            </a:r>
            <a:r>
              <a:rPr lang="en-US" sz="800" dirty="0" err="1" smtClean="0">
                <a:solidFill>
                  <a:srgbClr val="9900FF"/>
                </a:solidFill>
                <a:latin typeface="Lucida Console" charset="0"/>
                <a:cs typeface="Arial" charset="0"/>
              </a:rPr>
              <a:t>flag_values</a:t>
            </a:r>
            <a:r>
              <a:rPr lang="en-US" sz="800" dirty="0" smtClean="0">
                <a:solidFill>
                  <a:srgbClr val="000000"/>
                </a:solidFill>
                <a:latin typeface="Lucida Console" charset="0"/>
                <a:cs typeface="Arial" charset="0"/>
              </a:rPr>
              <a:t> = </a:t>
            </a:r>
            <a:r>
              <a:rPr lang="en-US" sz="800" dirty="0" smtClean="0">
                <a:solidFill>
                  <a:srgbClr val="FF9900"/>
                </a:solidFill>
                <a:latin typeface="Lucida Console" charset="0"/>
                <a:cs typeface="Arial" charset="0"/>
              </a:rPr>
              <a:t>1</a:t>
            </a:r>
            <a:r>
              <a:rPr lang="en-US" sz="800" dirty="0" smtClean="0">
                <a:solidFill>
                  <a:srgbClr val="000000"/>
                </a:solidFill>
                <a:latin typeface="Lucida Console" charset="0"/>
                <a:cs typeface="Arial" charset="0"/>
              </a:rPr>
              <a:t>, </a:t>
            </a:r>
            <a:r>
              <a:rPr lang="en-US" sz="800" dirty="0" smtClean="0">
                <a:solidFill>
                  <a:srgbClr val="FF9900"/>
                </a:solidFill>
                <a:latin typeface="Lucida Console" charset="0"/>
                <a:cs typeface="Arial" charset="0"/>
              </a:rPr>
              <a:t>2</a:t>
            </a:r>
            <a:r>
              <a:rPr lang="en-US" sz="800" dirty="0" smtClean="0">
                <a:solidFill>
                  <a:srgbClr val="000000"/>
                </a:solidFill>
                <a:latin typeface="Lucida Console" charset="0"/>
                <a:cs typeface="Arial" charset="0"/>
              </a:rPr>
              <a:t>, </a:t>
            </a:r>
            <a:r>
              <a:rPr lang="en-US" sz="800" dirty="0" smtClean="0">
                <a:solidFill>
                  <a:srgbClr val="FF9900"/>
                </a:solidFill>
                <a:latin typeface="Lucida Console" charset="0"/>
                <a:cs typeface="Arial" charset="0"/>
              </a:rPr>
              <a:t>3</a:t>
            </a:r>
            <a:r>
              <a:rPr lang="en-US" sz="800" dirty="0" smtClean="0">
                <a:solidFill>
                  <a:srgbClr val="9900FF"/>
                </a:solidFill>
                <a:latin typeface="Lucida Console" charset="0"/>
                <a:cs typeface="Arial" charset="0"/>
              </a:rPr>
              <a:t>,</a:t>
            </a:r>
            <a:r>
              <a:rPr lang="en-US" sz="800" dirty="0" smtClean="0">
                <a:solidFill>
                  <a:srgbClr val="000000"/>
                </a:solidFill>
                <a:latin typeface="Lucida Console" charset="0"/>
                <a:cs typeface="Arial" charset="0"/>
              </a:rPr>
              <a:t> </a:t>
            </a:r>
            <a:r>
              <a:rPr lang="en-US" sz="800" dirty="0" smtClean="0">
                <a:solidFill>
                  <a:srgbClr val="FF9900"/>
                </a:solidFill>
                <a:latin typeface="Lucida Console" charset="0"/>
                <a:cs typeface="Arial" charset="0"/>
              </a:rPr>
              <a:t>4</a:t>
            </a:r>
            <a:r>
              <a:rPr lang="en-US" sz="800" dirty="0" smtClean="0">
                <a:solidFill>
                  <a:srgbClr val="000000"/>
                </a:solidFill>
                <a:latin typeface="Lucida Console" charset="0"/>
                <a:cs typeface="Arial" charset="0"/>
              </a:rPr>
              <a:t>, </a:t>
            </a:r>
            <a:r>
              <a:rPr lang="en-US" sz="800" dirty="0" smtClean="0">
                <a:solidFill>
                  <a:srgbClr val="FF9900"/>
                </a:solidFill>
                <a:latin typeface="Lucida Console" charset="0"/>
                <a:cs typeface="Arial" charset="0"/>
              </a:rPr>
              <a:t>5</a:t>
            </a:r>
            <a:r>
              <a:rPr lang="en-US" sz="800" dirty="0" smtClean="0">
                <a:solidFill>
                  <a:srgbClr val="000000"/>
                </a:solidFill>
                <a:latin typeface="Lucida Console" charset="0"/>
                <a:cs typeface="Arial" charset="0"/>
              </a:rPr>
              <a:t>, </a:t>
            </a:r>
            <a:r>
              <a:rPr lang="en-US" sz="800" dirty="0" smtClean="0">
                <a:solidFill>
                  <a:srgbClr val="FF9900"/>
                </a:solidFill>
                <a:latin typeface="Lucida Console" charset="0"/>
                <a:cs typeface="Arial" charset="0"/>
              </a:rPr>
              <a:t>6</a:t>
            </a:r>
            <a:r>
              <a:rPr lang="en-US" sz="800" dirty="0" smtClean="0">
                <a:solidFill>
                  <a:srgbClr val="000000"/>
                </a:solidFill>
                <a:latin typeface="Lucida Console" charset="0"/>
                <a:cs typeface="Arial" charset="0"/>
              </a:rPr>
              <a:t>, </a:t>
            </a:r>
            <a:r>
              <a:rPr lang="en-US" sz="800" dirty="0" smtClean="0">
                <a:solidFill>
                  <a:srgbClr val="FF9900"/>
                </a:solidFill>
                <a:latin typeface="Lucida Console" charset="0"/>
                <a:cs typeface="Arial" charset="0"/>
              </a:rPr>
              <a:t>7</a:t>
            </a:r>
            <a:r>
              <a:rPr lang="en-US" sz="800" dirty="0" smtClean="0">
                <a:solidFill>
                  <a:srgbClr val="000000"/>
                </a:solidFill>
                <a:latin typeface="Lucida Console" charset="0"/>
                <a:cs typeface="Arial" charset="0"/>
              </a:rPr>
              <a:t> ;</a:t>
            </a:r>
          </a:p>
          <a:p>
            <a:pPr algn="l"/>
            <a:r>
              <a:rPr lang="en-US" sz="800" dirty="0" smtClean="0">
                <a:solidFill>
                  <a:srgbClr val="000000"/>
                </a:solidFill>
                <a:latin typeface="Lucida Console" charset="0"/>
                <a:cs typeface="Arial" charset="0"/>
              </a:rPr>
              <a:t>                </a:t>
            </a:r>
            <a:r>
              <a:rPr lang="en-US" sz="800" dirty="0" err="1" smtClean="0">
                <a:solidFill>
                  <a:srgbClr val="0033CC"/>
                </a:solidFill>
                <a:latin typeface="Lucida Console" charset="0"/>
                <a:cs typeface="Arial" charset="0"/>
              </a:rPr>
              <a:t>obs_type</a:t>
            </a:r>
            <a:r>
              <a:rPr lang="en-US" sz="800" dirty="0" err="1" smtClean="0">
                <a:solidFill>
                  <a:srgbClr val="000000"/>
                </a:solidFill>
                <a:latin typeface="Lucida Console" charset="0"/>
                <a:cs typeface="Arial" charset="0"/>
              </a:rPr>
              <a:t>:</a:t>
            </a:r>
            <a:r>
              <a:rPr lang="en-US" sz="800" dirty="0" err="1" smtClean="0">
                <a:solidFill>
                  <a:srgbClr val="9900FF"/>
                </a:solidFill>
                <a:latin typeface="Lucida Console" charset="0"/>
                <a:cs typeface="Arial" charset="0"/>
              </a:rPr>
              <a:t>flag_meanings</a:t>
            </a:r>
            <a:r>
              <a:rPr lang="en-US" sz="800" dirty="0" smtClean="0">
                <a:solidFill>
                  <a:srgbClr val="000000"/>
                </a:solidFill>
                <a:latin typeface="Lucida Console" charset="0"/>
                <a:cs typeface="Arial" charset="0"/>
              </a:rPr>
              <a:t> = "</a:t>
            </a:r>
            <a:r>
              <a:rPr lang="en-US" sz="800" dirty="0" smtClean="0">
                <a:solidFill>
                  <a:srgbClr val="FF9900"/>
                </a:solidFill>
                <a:latin typeface="Lucida Console" charset="0"/>
                <a:cs typeface="Arial" charset="0"/>
              </a:rPr>
              <a:t>zeta </a:t>
            </a:r>
            <a:r>
              <a:rPr lang="en-US" sz="800" dirty="0" err="1" smtClean="0">
                <a:solidFill>
                  <a:srgbClr val="FF9900"/>
                </a:solidFill>
                <a:latin typeface="Lucida Console" charset="0"/>
                <a:cs typeface="Arial" charset="0"/>
              </a:rPr>
              <a:t>ubar</a:t>
            </a:r>
            <a:r>
              <a:rPr lang="en-US" sz="800" dirty="0" smtClean="0">
                <a:solidFill>
                  <a:srgbClr val="FF9900"/>
                </a:solidFill>
                <a:latin typeface="Lucida Console" charset="0"/>
                <a:cs typeface="Arial" charset="0"/>
              </a:rPr>
              <a:t> </a:t>
            </a:r>
            <a:r>
              <a:rPr lang="en-US" sz="800" dirty="0" err="1" smtClean="0">
                <a:solidFill>
                  <a:srgbClr val="FF9900"/>
                </a:solidFill>
                <a:latin typeface="Lucida Console" charset="0"/>
                <a:cs typeface="Arial" charset="0"/>
              </a:rPr>
              <a:t>vbar</a:t>
            </a:r>
            <a:r>
              <a:rPr lang="en-US" sz="800" dirty="0" smtClean="0">
                <a:solidFill>
                  <a:srgbClr val="FF9900"/>
                </a:solidFill>
                <a:latin typeface="Lucida Console" charset="0"/>
                <a:cs typeface="Arial" charset="0"/>
              </a:rPr>
              <a:t> u v temperature salinity</a:t>
            </a:r>
            <a:r>
              <a:rPr lang="en-US" sz="800" dirty="0" smtClean="0">
                <a:solidFill>
                  <a:srgbClr val="000000"/>
                </a:solidFill>
                <a:latin typeface="Lucida Console" charset="0"/>
                <a:cs typeface="Arial" charset="0"/>
              </a:rPr>
              <a:t>" ;</a:t>
            </a:r>
          </a:p>
          <a:p>
            <a:pPr algn="l"/>
            <a:r>
              <a:rPr lang="en-US" sz="800" dirty="0" smtClean="0">
                <a:solidFill>
                  <a:srgbClr val="000000"/>
                </a:solidFill>
                <a:latin typeface="Lucida Console" charset="0"/>
                <a:cs typeface="Arial" charset="0"/>
              </a:rPr>
              <a:t>        </a:t>
            </a:r>
            <a:r>
              <a:rPr lang="en-US" sz="800" dirty="0" err="1" smtClean="0">
                <a:solidFill>
                  <a:srgbClr val="000000"/>
                </a:solidFill>
                <a:latin typeface="Lucida Console" charset="0"/>
                <a:cs typeface="Arial" charset="0"/>
              </a:rPr>
              <a:t>int</a:t>
            </a:r>
            <a:r>
              <a:rPr lang="en-US" sz="800" dirty="0" smtClean="0">
                <a:solidFill>
                  <a:srgbClr val="000000"/>
                </a:solidFill>
                <a:latin typeface="Lucida Console" charset="0"/>
                <a:cs typeface="Arial" charset="0"/>
              </a:rPr>
              <a:t> </a:t>
            </a:r>
            <a:r>
              <a:rPr lang="en-US" sz="800" dirty="0" err="1" smtClean="0">
                <a:solidFill>
                  <a:srgbClr val="0033CC"/>
                </a:solidFill>
                <a:latin typeface="Lucida Console" charset="0"/>
                <a:cs typeface="Arial" charset="0"/>
              </a:rPr>
              <a:t>obs_provenance</a:t>
            </a:r>
            <a:r>
              <a:rPr lang="en-US" sz="800" dirty="0" smtClean="0">
                <a:solidFill>
                  <a:srgbClr val="000000"/>
                </a:solidFill>
                <a:latin typeface="Lucida Console" charset="0"/>
                <a:cs typeface="Arial" charset="0"/>
              </a:rPr>
              <a:t>(</a:t>
            </a:r>
            <a:r>
              <a:rPr lang="en-US" sz="800" dirty="0" smtClean="0">
                <a:solidFill>
                  <a:srgbClr val="DC0000"/>
                </a:solidFill>
                <a:latin typeface="Lucida Console" charset="0"/>
                <a:cs typeface="Arial" charset="0"/>
              </a:rPr>
              <a:t>datum</a:t>
            </a:r>
            <a:r>
              <a:rPr lang="en-US" sz="800" dirty="0" smtClean="0">
                <a:solidFill>
                  <a:srgbClr val="000000"/>
                </a:solidFill>
                <a:latin typeface="Lucida Console" charset="0"/>
                <a:cs typeface="Arial" charset="0"/>
              </a:rPr>
              <a:t>) ;</a:t>
            </a:r>
          </a:p>
          <a:p>
            <a:pPr algn="l"/>
            <a:r>
              <a:rPr lang="en-US" sz="800" dirty="0" smtClean="0">
                <a:solidFill>
                  <a:srgbClr val="000000"/>
                </a:solidFill>
                <a:latin typeface="Lucida Console" charset="0"/>
                <a:cs typeface="Arial" charset="0"/>
              </a:rPr>
              <a:t>                </a:t>
            </a:r>
            <a:r>
              <a:rPr lang="en-US" sz="800" dirty="0" err="1" smtClean="0">
                <a:solidFill>
                  <a:srgbClr val="0033CC"/>
                </a:solidFill>
                <a:latin typeface="Lucida Console" charset="0"/>
                <a:cs typeface="Arial" charset="0"/>
              </a:rPr>
              <a:t>obs_provenance</a:t>
            </a:r>
            <a:r>
              <a:rPr lang="en-US" sz="800" dirty="0" err="1" smtClean="0">
                <a:solidFill>
                  <a:srgbClr val="000000"/>
                </a:solidFill>
                <a:latin typeface="Lucida Console" charset="0"/>
                <a:cs typeface="Arial" charset="0"/>
              </a:rPr>
              <a:t>:</a:t>
            </a:r>
            <a:r>
              <a:rPr lang="en-US" sz="800" dirty="0" err="1" smtClean="0">
                <a:solidFill>
                  <a:srgbClr val="9900FF"/>
                </a:solidFill>
                <a:latin typeface="Lucida Console" charset="0"/>
                <a:cs typeface="Arial" charset="0"/>
              </a:rPr>
              <a:t>long_name</a:t>
            </a:r>
            <a:r>
              <a:rPr lang="en-US" sz="800" dirty="0" smtClean="0">
                <a:solidFill>
                  <a:srgbClr val="000000"/>
                </a:solidFill>
                <a:latin typeface="Lucida Console" charset="0"/>
                <a:cs typeface="Arial" charset="0"/>
              </a:rPr>
              <a:t> = "</a:t>
            </a:r>
            <a:r>
              <a:rPr lang="en-US" sz="800" dirty="0" smtClean="0">
                <a:solidFill>
                  <a:srgbClr val="9900FF"/>
                </a:solidFill>
                <a:latin typeface="Lucida Console" charset="0"/>
                <a:cs typeface="Arial" charset="0"/>
              </a:rPr>
              <a:t>observation origin</a:t>
            </a:r>
            <a:r>
              <a:rPr lang="en-US" sz="800" dirty="0" smtClean="0">
                <a:solidFill>
                  <a:srgbClr val="000000"/>
                </a:solidFill>
                <a:latin typeface="Lucida Console" charset="0"/>
                <a:cs typeface="Arial" charset="0"/>
              </a:rPr>
              <a:t>" ;</a:t>
            </a:r>
          </a:p>
          <a:p>
            <a:pPr algn="l"/>
            <a:r>
              <a:rPr lang="en-US" sz="800" dirty="0" smtClean="0">
                <a:solidFill>
                  <a:srgbClr val="000000"/>
                </a:solidFill>
                <a:latin typeface="Lucida Console" charset="0"/>
                <a:cs typeface="Arial" charset="0"/>
              </a:rPr>
              <a:t>                </a:t>
            </a:r>
            <a:r>
              <a:rPr lang="en-US" sz="800" dirty="0" err="1" smtClean="0">
                <a:solidFill>
                  <a:srgbClr val="0033CC"/>
                </a:solidFill>
                <a:latin typeface="Lucida Console" charset="0"/>
                <a:cs typeface="Arial" charset="0"/>
              </a:rPr>
              <a:t>obs_provenance</a:t>
            </a:r>
            <a:r>
              <a:rPr lang="en-US" sz="800" dirty="0" err="1" smtClean="0">
                <a:solidFill>
                  <a:srgbClr val="000000"/>
                </a:solidFill>
                <a:latin typeface="Lucida Console" charset="0"/>
                <a:cs typeface="Arial" charset="0"/>
              </a:rPr>
              <a:t>:</a:t>
            </a:r>
            <a:r>
              <a:rPr lang="en-US" sz="800" dirty="0" err="1" smtClean="0">
                <a:solidFill>
                  <a:srgbClr val="9900FF"/>
                </a:solidFill>
                <a:latin typeface="Lucida Console" charset="0"/>
                <a:cs typeface="Arial" charset="0"/>
              </a:rPr>
              <a:t>flag_values</a:t>
            </a:r>
            <a:r>
              <a:rPr lang="en-US" sz="800" dirty="0" smtClean="0">
                <a:solidFill>
                  <a:srgbClr val="000000"/>
                </a:solidFill>
                <a:latin typeface="Lucida Console" charset="0"/>
                <a:cs typeface="Arial" charset="0"/>
              </a:rPr>
              <a:t> = </a:t>
            </a:r>
            <a:r>
              <a:rPr lang="en-US" sz="800" dirty="0" smtClean="0">
                <a:solidFill>
                  <a:srgbClr val="FF9900"/>
                </a:solidFill>
                <a:latin typeface="Lucida Console" charset="0"/>
                <a:cs typeface="Arial" charset="0"/>
              </a:rPr>
              <a:t>1</a:t>
            </a:r>
            <a:r>
              <a:rPr lang="en-US" sz="800" dirty="0" smtClean="0">
                <a:solidFill>
                  <a:srgbClr val="000000"/>
                </a:solidFill>
                <a:latin typeface="Lucida Console" charset="0"/>
                <a:cs typeface="Arial" charset="0"/>
              </a:rPr>
              <a:t>, </a:t>
            </a:r>
            <a:r>
              <a:rPr lang="en-US" sz="800" dirty="0" smtClean="0">
                <a:solidFill>
                  <a:srgbClr val="FF9900"/>
                </a:solidFill>
                <a:latin typeface="Lucida Console" charset="0"/>
                <a:cs typeface="Arial" charset="0"/>
              </a:rPr>
              <a:t>2</a:t>
            </a:r>
            <a:r>
              <a:rPr lang="en-US" sz="800" dirty="0" smtClean="0">
                <a:solidFill>
                  <a:srgbClr val="000000"/>
                </a:solidFill>
                <a:latin typeface="Lucida Console" charset="0"/>
                <a:cs typeface="Arial" charset="0"/>
              </a:rPr>
              <a:t>, </a:t>
            </a:r>
            <a:r>
              <a:rPr lang="en-US" sz="800" dirty="0" smtClean="0">
                <a:solidFill>
                  <a:srgbClr val="FF9900"/>
                </a:solidFill>
                <a:latin typeface="Lucida Console" charset="0"/>
                <a:cs typeface="Arial" charset="0"/>
              </a:rPr>
              <a:t>3</a:t>
            </a:r>
            <a:r>
              <a:rPr lang="en-US" sz="800" dirty="0" smtClean="0">
                <a:solidFill>
                  <a:srgbClr val="000000"/>
                </a:solidFill>
                <a:latin typeface="Lucida Console" charset="0"/>
                <a:cs typeface="Arial" charset="0"/>
              </a:rPr>
              <a:t>, </a:t>
            </a:r>
            <a:r>
              <a:rPr lang="en-US" sz="800" dirty="0" smtClean="0">
                <a:solidFill>
                  <a:srgbClr val="FF9900"/>
                </a:solidFill>
                <a:latin typeface="Lucida Console" charset="0"/>
                <a:cs typeface="Arial" charset="0"/>
              </a:rPr>
              <a:t>4</a:t>
            </a:r>
            <a:r>
              <a:rPr lang="en-US" sz="800" dirty="0" smtClean="0">
                <a:solidFill>
                  <a:srgbClr val="000000"/>
                </a:solidFill>
                <a:latin typeface="Lucida Console" charset="0"/>
                <a:cs typeface="Arial" charset="0"/>
              </a:rPr>
              <a:t>, </a:t>
            </a:r>
            <a:r>
              <a:rPr lang="en-US" sz="800" dirty="0" smtClean="0">
                <a:solidFill>
                  <a:srgbClr val="FF9900"/>
                </a:solidFill>
                <a:latin typeface="Lucida Console" charset="0"/>
                <a:cs typeface="Arial" charset="0"/>
              </a:rPr>
              <a:t>5</a:t>
            </a:r>
            <a:r>
              <a:rPr lang="en-US" sz="800" dirty="0" smtClean="0">
                <a:solidFill>
                  <a:srgbClr val="000000"/>
                </a:solidFill>
                <a:latin typeface="Lucida Console" charset="0"/>
                <a:cs typeface="Arial" charset="0"/>
              </a:rPr>
              <a:t>, </a:t>
            </a:r>
            <a:r>
              <a:rPr lang="en-US" sz="800" dirty="0" smtClean="0">
                <a:solidFill>
                  <a:srgbClr val="FF9900"/>
                </a:solidFill>
                <a:latin typeface="Lucida Console" charset="0"/>
                <a:cs typeface="Arial" charset="0"/>
              </a:rPr>
              <a:t>6</a:t>
            </a:r>
            <a:r>
              <a:rPr lang="en-US" sz="800" dirty="0" smtClean="0">
                <a:solidFill>
                  <a:srgbClr val="000000"/>
                </a:solidFill>
                <a:latin typeface="Lucida Console" charset="0"/>
                <a:cs typeface="Arial" charset="0"/>
              </a:rPr>
              <a:t>, </a:t>
            </a:r>
            <a:r>
              <a:rPr lang="en-US" sz="800" dirty="0" smtClean="0">
                <a:solidFill>
                  <a:srgbClr val="FF9900"/>
                </a:solidFill>
                <a:latin typeface="Lucida Console" charset="0"/>
                <a:cs typeface="Arial" charset="0"/>
              </a:rPr>
              <a:t>7</a:t>
            </a:r>
            <a:r>
              <a:rPr lang="en-US" sz="800" dirty="0" smtClean="0">
                <a:solidFill>
                  <a:srgbClr val="000000"/>
                </a:solidFill>
                <a:latin typeface="Lucida Console" charset="0"/>
                <a:cs typeface="Arial" charset="0"/>
              </a:rPr>
              <a:t>, </a:t>
            </a:r>
            <a:r>
              <a:rPr lang="en-US" sz="800" dirty="0" smtClean="0">
                <a:solidFill>
                  <a:srgbClr val="FF9900"/>
                </a:solidFill>
                <a:latin typeface="Lucida Console" charset="0"/>
                <a:cs typeface="Arial" charset="0"/>
              </a:rPr>
              <a:t>8</a:t>
            </a:r>
            <a:r>
              <a:rPr lang="en-US" sz="800" dirty="0" smtClean="0">
                <a:solidFill>
                  <a:srgbClr val="000000"/>
                </a:solidFill>
                <a:latin typeface="Lucida Console" charset="0"/>
                <a:cs typeface="Arial" charset="0"/>
              </a:rPr>
              <a:t>, </a:t>
            </a:r>
            <a:r>
              <a:rPr lang="en-US" sz="800" dirty="0" smtClean="0">
                <a:solidFill>
                  <a:srgbClr val="FF9900"/>
                </a:solidFill>
                <a:latin typeface="Lucida Console" charset="0"/>
                <a:cs typeface="Arial" charset="0"/>
              </a:rPr>
              <a:t>9</a:t>
            </a:r>
            <a:r>
              <a:rPr lang="en-US" sz="800" dirty="0" smtClean="0">
                <a:solidFill>
                  <a:srgbClr val="000000"/>
                </a:solidFill>
                <a:latin typeface="Lucida Console" charset="0"/>
                <a:cs typeface="Arial" charset="0"/>
              </a:rPr>
              <a:t>, </a:t>
            </a:r>
            <a:r>
              <a:rPr lang="en-US" sz="800" dirty="0" smtClean="0">
                <a:solidFill>
                  <a:srgbClr val="FF9900"/>
                </a:solidFill>
                <a:latin typeface="Lucida Console" charset="0"/>
                <a:cs typeface="Arial" charset="0"/>
              </a:rPr>
              <a:t>10</a:t>
            </a:r>
            <a:r>
              <a:rPr lang="en-US" sz="800" dirty="0" smtClean="0">
                <a:solidFill>
                  <a:srgbClr val="000000"/>
                </a:solidFill>
                <a:latin typeface="Lucida Console" charset="0"/>
                <a:cs typeface="Arial" charset="0"/>
              </a:rPr>
              <a:t>, </a:t>
            </a:r>
            <a:r>
              <a:rPr lang="en-US" sz="800" dirty="0" smtClean="0">
                <a:solidFill>
                  <a:srgbClr val="FF9900"/>
                </a:solidFill>
                <a:latin typeface="Lucida Console" charset="0"/>
                <a:cs typeface="Arial" charset="0"/>
              </a:rPr>
              <a:t>11 </a:t>
            </a:r>
            <a:r>
              <a:rPr lang="en-US" sz="800" dirty="0" smtClean="0">
                <a:solidFill>
                  <a:srgbClr val="000000"/>
                </a:solidFill>
                <a:latin typeface="Lucida Console" charset="0"/>
                <a:cs typeface="Arial" charset="0"/>
              </a:rPr>
              <a:t>;</a:t>
            </a:r>
          </a:p>
          <a:p>
            <a:pPr algn="l"/>
            <a:r>
              <a:rPr lang="en-US" sz="800" dirty="0" smtClean="0">
                <a:solidFill>
                  <a:srgbClr val="000000"/>
                </a:solidFill>
                <a:latin typeface="Lucida Console" charset="0"/>
                <a:cs typeface="Arial" charset="0"/>
              </a:rPr>
              <a:t>                </a:t>
            </a:r>
            <a:r>
              <a:rPr lang="en-US" sz="800" dirty="0" err="1" smtClean="0">
                <a:solidFill>
                  <a:srgbClr val="0033CC"/>
                </a:solidFill>
                <a:latin typeface="Lucida Console" charset="0"/>
                <a:cs typeface="Arial" charset="0"/>
              </a:rPr>
              <a:t>obs_provenance</a:t>
            </a:r>
            <a:r>
              <a:rPr lang="en-US" sz="800" dirty="0" err="1" smtClean="0">
                <a:solidFill>
                  <a:srgbClr val="000000"/>
                </a:solidFill>
                <a:latin typeface="Lucida Console" charset="0"/>
                <a:cs typeface="Arial" charset="0"/>
              </a:rPr>
              <a:t>:</a:t>
            </a:r>
            <a:r>
              <a:rPr lang="en-US" sz="800" dirty="0" err="1" smtClean="0">
                <a:solidFill>
                  <a:srgbClr val="9900FF"/>
                </a:solidFill>
                <a:latin typeface="Lucida Console" charset="0"/>
                <a:cs typeface="Arial" charset="0"/>
              </a:rPr>
              <a:t>flag_meanings</a:t>
            </a:r>
            <a:r>
              <a:rPr lang="en-US" sz="800" dirty="0" smtClean="0">
                <a:solidFill>
                  <a:srgbClr val="000000"/>
                </a:solidFill>
                <a:latin typeface="Lucida Console" charset="0"/>
                <a:cs typeface="Arial" charset="0"/>
              </a:rPr>
              <a:t> = "</a:t>
            </a:r>
            <a:r>
              <a:rPr lang="en-US" sz="800" dirty="0" err="1" smtClean="0">
                <a:solidFill>
                  <a:srgbClr val="FF9900"/>
                </a:solidFill>
                <a:latin typeface="Lucida Console" charset="0"/>
                <a:cs typeface="Arial" charset="0"/>
              </a:rPr>
              <a:t>gridded_AVISO_SLA</a:t>
            </a:r>
            <a:r>
              <a:rPr lang="en-US" sz="800" dirty="0" smtClean="0">
                <a:solidFill>
                  <a:srgbClr val="000000"/>
                </a:solidFill>
                <a:latin typeface="Lucida Console" charset="0"/>
                <a:cs typeface="Arial" charset="0"/>
              </a:rPr>
              <a:t> ..." ;</a:t>
            </a:r>
          </a:p>
          <a:p>
            <a:pPr algn="l"/>
            <a:r>
              <a:rPr lang="en-US" sz="800" dirty="0" smtClean="0">
                <a:solidFill>
                  <a:srgbClr val="000000"/>
                </a:solidFill>
                <a:latin typeface="Lucida Console" charset="0"/>
                <a:cs typeface="Arial" charset="0"/>
              </a:rPr>
              <a:t>        double </a:t>
            </a:r>
            <a:r>
              <a:rPr lang="en-US" sz="800" dirty="0" err="1" smtClean="0">
                <a:solidFill>
                  <a:srgbClr val="0033CC"/>
                </a:solidFill>
                <a:latin typeface="Lucida Console" charset="0"/>
                <a:cs typeface="Arial" charset="0"/>
              </a:rPr>
              <a:t>obs_time</a:t>
            </a:r>
            <a:r>
              <a:rPr lang="en-US" sz="800" dirty="0" smtClean="0">
                <a:solidFill>
                  <a:srgbClr val="000000"/>
                </a:solidFill>
                <a:latin typeface="Lucida Console" charset="0"/>
                <a:cs typeface="Arial" charset="0"/>
              </a:rPr>
              <a:t>(</a:t>
            </a:r>
            <a:r>
              <a:rPr lang="en-US" sz="800" dirty="0" smtClean="0">
                <a:solidFill>
                  <a:srgbClr val="DC0000"/>
                </a:solidFill>
                <a:latin typeface="Lucida Console" charset="0"/>
                <a:cs typeface="Arial" charset="0"/>
              </a:rPr>
              <a:t>datum</a:t>
            </a:r>
            <a:r>
              <a:rPr lang="en-US" sz="800" dirty="0" smtClean="0">
                <a:solidFill>
                  <a:srgbClr val="000000"/>
                </a:solidFill>
                <a:latin typeface="Lucida Console" charset="0"/>
                <a:cs typeface="Arial" charset="0"/>
              </a:rPr>
              <a:t>) ;</a:t>
            </a:r>
          </a:p>
          <a:p>
            <a:pPr algn="l"/>
            <a:r>
              <a:rPr lang="en-US" sz="800" dirty="0" smtClean="0">
                <a:solidFill>
                  <a:srgbClr val="000000"/>
                </a:solidFill>
                <a:latin typeface="Lucida Console" charset="0"/>
                <a:cs typeface="Arial" charset="0"/>
              </a:rPr>
              <a:t>                </a:t>
            </a:r>
            <a:r>
              <a:rPr lang="en-US" sz="800" dirty="0" err="1" smtClean="0">
                <a:solidFill>
                  <a:srgbClr val="0033CC"/>
                </a:solidFill>
                <a:latin typeface="Lucida Console" charset="0"/>
                <a:cs typeface="Arial" charset="0"/>
              </a:rPr>
              <a:t>obs_time</a:t>
            </a:r>
            <a:r>
              <a:rPr lang="en-US" sz="800" dirty="0" err="1" smtClean="0">
                <a:solidFill>
                  <a:srgbClr val="000000"/>
                </a:solidFill>
                <a:latin typeface="Lucida Console" charset="0"/>
                <a:cs typeface="Arial" charset="0"/>
              </a:rPr>
              <a:t>:</a:t>
            </a:r>
            <a:r>
              <a:rPr lang="en-US" sz="800" dirty="0" err="1" smtClean="0">
                <a:solidFill>
                  <a:srgbClr val="9900FF"/>
                </a:solidFill>
                <a:latin typeface="Lucida Console" charset="0"/>
                <a:cs typeface="Arial" charset="0"/>
              </a:rPr>
              <a:t>long_name</a:t>
            </a:r>
            <a:r>
              <a:rPr lang="en-US" sz="800" dirty="0" smtClean="0">
                <a:solidFill>
                  <a:srgbClr val="000000"/>
                </a:solidFill>
                <a:latin typeface="Lucida Console" charset="0"/>
                <a:cs typeface="Arial" charset="0"/>
              </a:rPr>
              <a:t> = "</a:t>
            </a:r>
            <a:r>
              <a:rPr lang="en-US" sz="800" dirty="0" smtClean="0">
                <a:solidFill>
                  <a:srgbClr val="9900FF"/>
                </a:solidFill>
                <a:latin typeface="Lucida Console" charset="0"/>
                <a:cs typeface="Arial" charset="0"/>
              </a:rPr>
              <a:t>time of observation</a:t>
            </a:r>
            <a:r>
              <a:rPr lang="en-US" sz="800" dirty="0" smtClean="0">
                <a:solidFill>
                  <a:srgbClr val="000000"/>
                </a:solidFill>
                <a:latin typeface="Lucida Console" charset="0"/>
                <a:cs typeface="Arial" charset="0"/>
              </a:rPr>
              <a:t>" ;</a:t>
            </a:r>
          </a:p>
          <a:p>
            <a:pPr algn="l"/>
            <a:r>
              <a:rPr lang="en-US" sz="800" dirty="0" smtClean="0">
                <a:solidFill>
                  <a:srgbClr val="000000"/>
                </a:solidFill>
                <a:latin typeface="Lucida Console" charset="0"/>
                <a:cs typeface="Arial" charset="0"/>
              </a:rPr>
              <a:t>                </a:t>
            </a:r>
            <a:r>
              <a:rPr lang="en-US" sz="800" dirty="0" err="1" smtClean="0">
                <a:solidFill>
                  <a:srgbClr val="0033CC"/>
                </a:solidFill>
                <a:latin typeface="Lucida Console" charset="0"/>
                <a:cs typeface="Arial" charset="0"/>
              </a:rPr>
              <a:t>obs_time</a:t>
            </a:r>
            <a:r>
              <a:rPr lang="en-US" sz="800" dirty="0" err="1" smtClean="0">
                <a:solidFill>
                  <a:srgbClr val="000000"/>
                </a:solidFill>
                <a:latin typeface="Lucida Console" charset="0"/>
                <a:cs typeface="Arial" charset="0"/>
              </a:rPr>
              <a:t>:</a:t>
            </a:r>
            <a:r>
              <a:rPr lang="en-US" sz="800" dirty="0" err="1" smtClean="0">
                <a:solidFill>
                  <a:srgbClr val="9900FF"/>
                </a:solidFill>
                <a:latin typeface="Lucida Console" charset="0"/>
                <a:cs typeface="Arial" charset="0"/>
              </a:rPr>
              <a:t>units</a:t>
            </a:r>
            <a:r>
              <a:rPr lang="en-US" sz="800" dirty="0" smtClean="0">
                <a:solidFill>
                  <a:srgbClr val="000000"/>
                </a:solidFill>
                <a:latin typeface="Lucida Console" charset="0"/>
                <a:cs typeface="Arial" charset="0"/>
              </a:rPr>
              <a:t> = "</a:t>
            </a:r>
            <a:r>
              <a:rPr lang="en-US" sz="800" dirty="0" smtClean="0">
                <a:solidFill>
                  <a:srgbClr val="9900FF"/>
                </a:solidFill>
                <a:latin typeface="Lucida Console" charset="0"/>
                <a:cs typeface="Arial" charset="0"/>
              </a:rPr>
              <a:t>days since 1968-05-23 00:00:00 GMT</a:t>
            </a:r>
            <a:r>
              <a:rPr lang="en-US" sz="800" dirty="0" smtClean="0">
                <a:solidFill>
                  <a:srgbClr val="000000"/>
                </a:solidFill>
                <a:latin typeface="Lucida Console" charset="0"/>
                <a:cs typeface="Arial" charset="0"/>
              </a:rPr>
              <a:t>" ;</a:t>
            </a:r>
          </a:p>
          <a:p>
            <a:pPr algn="l"/>
            <a:r>
              <a:rPr lang="en-US" sz="800" dirty="0" smtClean="0">
                <a:solidFill>
                  <a:srgbClr val="000000"/>
                </a:solidFill>
                <a:latin typeface="Lucida Console" charset="0"/>
                <a:cs typeface="Arial" charset="0"/>
              </a:rPr>
              <a:t>                </a:t>
            </a:r>
            <a:r>
              <a:rPr lang="en-US" sz="800" dirty="0" err="1" smtClean="0">
                <a:solidFill>
                  <a:srgbClr val="0033CC"/>
                </a:solidFill>
                <a:latin typeface="Lucida Console" charset="0"/>
                <a:cs typeface="Arial" charset="0"/>
              </a:rPr>
              <a:t>obs_time</a:t>
            </a:r>
            <a:r>
              <a:rPr lang="en-US" sz="800" dirty="0" err="1" smtClean="0">
                <a:solidFill>
                  <a:srgbClr val="000000"/>
                </a:solidFill>
                <a:latin typeface="Lucida Console" charset="0"/>
                <a:cs typeface="Arial" charset="0"/>
              </a:rPr>
              <a:t>:</a:t>
            </a:r>
            <a:r>
              <a:rPr lang="en-US" sz="800" dirty="0" err="1" smtClean="0">
                <a:solidFill>
                  <a:srgbClr val="9900FF"/>
                </a:solidFill>
                <a:latin typeface="Lucida Console" charset="0"/>
                <a:cs typeface="Arial" charset="0"/>
              </a:rPr>
              <a:t>calendar</a:t>
            </a:r>
            <a:r>
              <a:rPr lang="en-US" sz="800" dirty="0" smtClean="0">
                <a:solidFill>
                  <a:srgbClr val="000000"/>
                </a:solidFill>
                <a:latin typeface="Lucida Console" charset="0"/>
                <a:cs typeface="Arial" charset="0"/>
              </a:rPr>
              <a:t> = "</a:t>
            </a:r>
            <a:r>
              <a:rPr lang="en-US" sz="800" dirty="0" err="1" smtClean="0">
                <a:solidFill>
                  <a:srgbClr val="9900FF"/>
                </a:solidFill>
                <a:latin typeface="Lucida Console" charset="0"/>
                <a:cs typeface="Arial" charset="0"/>
              </a:rPr>
              <a:t>gregorian</a:t>
            </a:r>
            <a:r>
              <a:rPr lang="en-US" sz="800" dirty="0" smtClean="0">
                <a:solidFill>
                  <a:srgbClr val="000000"/>
                </a:solidFill>
                <a:latin typeface="Lucida Console" charset="0"/>
                <a:cs typeface="Arial" charset="0"/>
              </a:rPr>
              <a:t>" ;</a:t>
            </a:r>
          </a:p>
          <a:p>
            <a:pPr algn="l"/>
            <a:r>
              <a:rPr lang="en-US" sz="800" dirty="0" smtClean="0">
                <a:solidFill>
                  <a:srgbClr val="000000"/>
                </a:solidFill>
                <a:latin typeface="Lucida Console" charset="0"/>
                <a:cs typeface="Arial" charset="0"/>
              </a:rPr>
              <a:t>        double </a:t>
            </a:r>
            <a:r>
              <a:rPr lang="en-US" sz="800" dirty="0" err="1" smtClean="0">
                <a:solidFill>
                  <a:srgbClr val="0033CC"/>
                </a:solidFill>
                <a:latin typeface="Lucida Console" charset="0"/>
                <a:cs typeface="Arial" charset="0"/>
              </a:rPr>
              <a:t>obs_lon</a:t>
            </a:r>
            <a:r>
              <a:rPr lang="en-US" sz="800" dirty="0" smtClean="0">
                <a:solidFill>
                  <a:srgbClr val="000000"/>
                </a:solidFill>
                <a:latin typeface="Lucida Console" charset="0"/>
                <a:cs typeface="Arial" charset="0"/>
              </a:rPr>
              <a:t>(</a:t>
            </a:r>
            <a:r>
              <a:rPr lang="en-US" sz="800" dirty="0" smtClean="0">
                <a:solidFill>
                  <a:srgbClr val="DC0000"/>
                </a:solidFill>
                <a:latin typeface="Lucida Console" charset="0"/>
                <a:cs typeface="Arial" charset="0"/>
              </a:rPr>
              <a:t>datum</a:t>
            </a:r>
            <a:r>
              <a:rPr lang="en-US" sz="800" dirty="0" smtClean="0">
                <a:solidFill>
                  <a:srgbClr val="000000"/>
                </a:solidFill>
                <a:latin typeface="Lucida Console" charset="0"/>
                <a:cs typeface="Arial" charset="0"/>
              </a:rPr>
              <a:t>) ;</a:t>
            </a:r>
          </a:p>
          <a:p>
            <a:pPr algn="l"/>
            <a:r>
              <a:rPr lang="en-US" sz="800" dirty="0" smtClean="0">
                <a:solidFill>
                  <a:srgbClr val="000000"/>
                </a:solidFill>
                <a:latin typeface="Lucida Console" charset="0"/>
                <a:cs typeface="Arial" charset="0"/>
              </a:rPr>
              <a:t>                </a:t>
            </a:r>
            <a:r>
              <a:rPr lang="en-US" sz="800" dirty="0" err="1" smtClean="0">
                <a:solidFill>
                  <a:srgbClr val="0033CC"/>
                </a:solidFill>
                <a:latin typeface="Lucida Console" charset="0"/>
                <a:cs typeface="Arial" charset="0"/>
              </a:rPr>
              <a:t>obs_lon</a:t>
            </a:r>
            <a:r>
              <a:rPr lang="en-US" sz="800" dirty="0" err="1" smtClean="0">
                <a:solidFill>
                  <a:srgbClr val="000000"/>
                </a:solidFill>
                <a:latin typeface="Lucida Console" charset="0"/>
                <a:cs typeface="Arial" charset="0"/>
              </a:rPr>
              <a:t>:</a:t>
            </a:r>
            <a:r>
              <a:rPr lang="en-US" sz="800" dirty="0" err="1" smtClean="0">
                <a:solidFill>
                  <a:srgbClr val="9900FF"/>
                </a:solidFill>
                <a:latin typeface="Lucida Console" charset="0"/>
                <a:cs typeface="Arial" charset="0"/>
              </a:rPr>
              <a:t>long_name</a:t>
            </a:r>
            <a:r>
              <a:rPr lang="en-US" sz="800" dirty="0" smtClean="0">
                <a:solidFill>
                  <a:srgbClr val="000000"/>
                </a:solidFill>
                <a:latin typeface="Lucida Console" charset="0"/>
                <a:cs typeface="Arial" charset="0"/>
              </a:rPr>
              <a:t> = "</a:t>
            </a:r>
            <a:r>
              <a:rPr lang="en-US" sz="800" dirty="0" smtClean="0">
                <a:solidFill>
                  <a:srgbClr val="9900FF"/>
                </a:solidFill>
                <a:latin typeface="Lucida Console" charset="0"/>
                <a:cs typeface="Arial" charset="0"/>
              </a:rPr>
              <a:t>observation longitude</a:t>
            </a:r>
            <a:r>
              <a:rPr lang="en-US" sz="800" dirty="0" smtClean="0">
                <a:solidFill>
                  <a:srgbClr val="000000"/>
                </a:solidFill>
                <a:latin typeface="Lucida Console" charset="0"/>
                <a:cs typeface="Arial" charset="0"/>
              </a:rPr>
              <a:t>" ;</a:t>
            </a:r>
          </a:p>
          <a:p>
            <a:pPr algn="l"/>
            <a:r>
              <a:rPr lang="en-US" sz="800" dirty="0" smtClean="0">
                <a:solidFill>
                  <a:srgbClr val="000000"/>
                </a:solidFill>
                <a:latin typeface="Lucida Console" charset="0"/>
                <a:cs typeface="Arial" charset="0"/>
              </a:rPr>
              <a:t>                </a:t>
            </a:r>
            <a:r>
              <a:rPr lang="en-US" sz="800" dirty="0" err="1" smtClean="0">
                <a:solidFill>
                  <a:srgbClr val="0033CC"/>
                </a:solidFill>
                <a:latin typeface="Lucida Console" charset="0"/>
                <a:cs typeface="Arial" charset="0"/>
              </a:rPr>
              <a:t>obs_lon</a:t>
            </a:r>
            <a:r>
              <a:rPr lang="en-US" sz="800" dirty="0" err="1" smtClean="0">
                <a:solidFill>
                  <a:srgbClr val="000000"/>
                </a:solidFill>
                <a:latin typeface="Lucida Console" charset="0"/>
                <a:cs typeface="Arial" charset="0"/>
              </a:rPr>
              <a:t>:</a:t>
            </a:r>
            <a:r>
              <a:rPr lang="en-US" sz="800" dirty="0" err="1" smtClean="0">
                <a:solidFill>
                  <a:srgbClr val="9900FF"/>
                </a:solidFill>
                <a:latin typeface="Lucida Console" charset="0"/>
                <a:cs typeface="Arial" charset="0"/>
              </a:rPr>
              <a:t>units</a:t>
            </a:r>
            <a:r>
              <a:rPr lang="en-US" sz="800" dirty="0" smtClean="0">
                <a:solidFill>
                  <a:srgbClr val="000000"/>
                </a:solidFill>
                <a:latin typeface="Lucida Console" charset="0"/>
                <a:cs typeface="Arial" charset="0"/>
              </a:rPr>
              <a:t> = "</a:t>
            </a:r>
            <a:r>
              <a:rPr lang="en-US" sz="800" dirty="0" err="1" smtClean="0">
                <a:solidFill>
                  <a:srgbClr val="9900FF"/>
                </a:solidFill>
                <a:latin typeface="Lucida Console" charset="0"/>
                <a:cs typeface="Arial" charset="0"/>
              </a:rPr>
              <a:t>degrees_east</a:t>
            </a:r>
            <a:r>
              <a:rPr lang="en-US" sz="800" dirty="0" smtClean="0">
                <a:solidFill>
                  <a:srgbClr val="000000"/>
                </a:solidFill>
                <a:latin typeface="Lucida Console" charset="0"/>
                <a:cs typeface="Arial" charset="0"/>
              </a:rPr>
              <a:t>" ;</a:t>
            </a:r>
          </a:p>
          <a:p>
            <a:pPr algn="l"/>
            <a:r>
              <a:rPr lang="en-US" sz="800" dirty="0" smtClean="0">
                <a:solidFill>
                  <a:srgbClr val="000000"/>
                </a:solidFill>
                <a:latin typeface="Lucida Console" charset="0"/>
                <a:cs typeface="Arial" charset="0"/>
              </a:rPr>
              <a:t>                </a:t>
            </a:r>
            <a:r>
              <a:rPr lang="en-US" sz="800" dirty="0" err="1" smtClean="0">
                <a:solidFill>
                  <a:srgbClr val="0033CC"/>
                </a:solidFill>
                <a:latin typeface="Lucida Console" charset="0"/>
                <a:cs typeface="Arial" charset="0"/>
              </a:rPr>
              <a:t>obs_lon</a:t>
            </a:r>
            <a:r>
              <a:rPr lang="en-US" sz="800" dirty="0" err="1" smtClean="0">
                <a:solidFill>
                  <a:srgbClr val="000000"/>
                </a:solidFill>
                <a:latin typeface="Lucida Console" charset="0"/>
                <a:cs typeface="Arial" charset="0"/>
              </a:rPr>
              <a:t>:</a:t>
            </a:r>
            <a:r>
              <a:rPr lang="en-US" sz="800" dirty="0" err="1" smtClean="0">
                <a:solidFill>
                  <a:srgbClr val="9900FF"/>
                </a:solidFill>
                <a:latin typeface="Lucida Console" charset="0"/>
                <a:cs typeface="Arial" charset="0"/>
              </a:rPr>
              <a:t>standard_name</a:t>
            </a:r>
            <a:r>
              <a:rPr lang="en-US" sz="800" dirty="0" smtClean="0">
                <a:solidFill>
                  <a:srgbClr val="000000"/>
                </a:solidFill>
                <a:latin typeface="Lucida Console" charset="0"/>
                <a:cs typeface="Arial" charset="0"/>
              </a:rPr>
              <a:t> = "</a:t>
            </a:r>
            <a:r>
              <a:rPr lang="en-US" sz="800" dirty="0" smtClean="0">
                <a:solidFill>
                  <a:srgbClr val="9900FF"/>
                </a:solidFill>
                <a:latin typeface="Lucida Console" charset="0"/>
                <a:cs typeface="Arial" charset="0"/>
              </a:rPr>
              <a:t>longitude</a:t>
            </a:r>
            <a:r>
              <a:rPr lang="en-US" sz="800" dirty="0" smtClean="0">
                <a:solidFill>
                  <a:srgbClr val="000000"/>
                </a:solidFill>
                <a:latin typeface="Lucida Console" charset="0"/>
                <a:cs typeface="Arial" charset="0"/>
              </a:rPr>
              <a:t>" ;</a:t>
            </a:r>
          </a:p>
          <a:p>
            <a:pPr algn="l"/>
            <a:r>
              <a:rPr lang="en-US" sz="800" dirty="0" smtClean="0">
                <a:solidFill>
                  <a:srgbClr val="000000"/>
                </a:solidFill>
                <a:latin typeface="Lucida Console" charset="0"/>
                <a:cs typeface="Arial" charset="0"/>
              </a:rPr>
              <a:t>        double </a:t>
            </a:r>
            <a:r>
              <a:rPr lang="en-US" sz="800" dirty="0" err="1" smtClean="0">
                <a:solidFill>
                  <a:srgbClr val="0033CC"/>
                </a:solidFill>
                <a:latin typeface="Lucida Console" charset="0"/>
                <a:cs typeface="Arial" charset="0"/>
              </a:rPr>
              <a:t>obs_lat</a:t>
            </a:r>
            <a:r>
              <a:rPr lang="en-US" sz="800" dirty="0" smtClean="0">
                <a:solidFill>
                  <a:srgbClr val="000000"/>
                </a:solidFill>
                <a:latin typeface="Lucida Console" charset="0"/>
                <a:cs typeface="Arial" charset="0"/>
              </a:rPr>
              <a:t>(</a:t>
            </a:r>
            <a:r>
              <a:rPr lang="en-US" sz="800" dirty="0" smtClean="0">
                <a:solidFill>
                  <a:srgbClr val="DC0000"/>
                </a:solidFill>
                <a:latin typeface="Lucida Console" charset="0"/>
                <a:cs typeface="Arial" charset="0"/>
              </a:rPr>
              <a:t>datum</a:t>
            </a:r>
            <a:r>
              <a:rPr lang="en-US" sz="800" dirty="0" smtClean="0">
                <a:solidFill>
                  <a:srgbClr val="000000"/>
                </a:solidFill>
                <a:latin typeface="Lucida Console" charset="0"/>
                <a:cs typeface="Arial" charset="0"/>
              </a:rPr>
              <a:t>) ;</a:t>
            </a:r>
          </a:p>
          <a:p>
            <a:pPr algn="l"/>
            <a:r>
              <a:rPr lang="en-US" sz="800" dirty="0" smtClean="0">
                <a:solidFill>
                  <a:srgbClr val="000000"/>
                </a:solidFill>
                <a:latin typeface="Lucida Console" charset="0"/>
                <a:cs typeface="Arial" charset="0"/>
              </a:rPr>
              <a:t>                </a:t>
            </a:r>
            <a:r>
              <a:rPr lang="en-US" sz="800" dirty="0" err="1" smtClean="0">
                <a:solidFill>
                  <a:srgbClr val="0033CC"/>
                </a:solidFill>
                <a:latin typeface="Lucida Console" charset="0"/>
                <a:cs typeface="Arial" charset="0"/>
              </a:rPr>
              <a:t>obs_lat</a:t>
            </a:r>
            <a:r>
              <a:rPr lang="en-US" sz="800" dirty="0" err="1" smtClean="0">
                <a:solidFill>
                  <a:srgbClr val="000000"/>
                </a:solidFill>
                <a:latin typeface="Lucida Console" charset="0"/>
                <a:cs typeface="Arial" charset="0"/>
              </a:rPr>
              <a:t>:</a:t>
            </a:r>
            <a:r>
              <a:rPr lang="en-US" sz="800" dirty="0" err="1" smtClean="0">
                <a:solidFill>
                  <a:srgbClr val="9900FF"/>
                </a:solidFill>
                <a:latin typeface="Lucida Console" charset="0"/>
                <a:cs typeface="Arial" charset="0"/>
              </a:rPr>
              <a:t>long_name</a:t>
            </a:r>
            <a:r>
              <a:rPr lang="en-US" sz="800" dirty="0" smtClean="0">
                <a:solidFill>
                  <a:srgbClr val="000000"/>
                </a:solidFill>
                <a:latin typeface="Lucida Console" charset="0"/>
                <a:cs typeface="Arial" charset="0"/>
              </a:rPr>
              <a:t> = "</a:t>
            </a:r>
            <a:r>
              <a:rPr lang="en-US" sz="800" dirty="0" smtClean="0">
                <a:solidFill>
                  <a:srgbClr val="9900FF"/>
                </a:solidFill>
                <a:latin typeface="Lucida Console" charset="0"/>
                <a:cs typeface="Arial" charset="0"/>
              </a:rPr>
              <a:t>observation latitude</a:t>
            </a:r>
            <a:r>
              <a:rPr lang="en-US" sz="800" dirty="0" smtClean="0">
                <a:solidFill>
                  <a:srgbClr val="000000"/>
                </a:solidFill>
                <a:latin typeface="Lucida Console" charset="0"/>
                <a:cs typeface="Arial" charset="0"/>
              </a:rPr>
              <a:t>" ;</a:t>
            </a:r>
          </a:p>
          <a:p>
            <a:pPr algn="l"/>
            <a:r>
              <a:rPr lang="en-US" sz="800" dirty="0" smtClean="0">
                <a:solidFill>
                  <a:srgbClr val="000000"/>
                </a:solidFill>
                <a:latin typeface="Lucida Console" charset="0"/>
                <a:cs typeface="Arial" charset="0"/>
              </a:rPr>
              <a:t>                </a:t>
            </a:r>
            <a:r>
              <a:rPr lang="en-US" sz="800" dirty="0" err="1" smtClean="0">
                <a:solidFill>
                  <a:srgbClr val="0033CC"/>
                </a:solidFill>
                <a:latin typeface="Lucida Console" charset="0"/>
                <a:cs typeface="Arial" charset="0"/>
              </a:rPr>
              <a:t>obs_lat</a:t>
            </a:r>
            <a:r>
              <a:rPr lang="en-US" sz="800" dirty="0" err="1" smtClean="0">
                <a:solidFill>
                  <a:srgbClr val="000000"/>
                </a:solidFill>
                <a:latin typeface="Lucida Console" charset="0"/>
                <a:cs typeface="Arial" charset="0"/>
              </a:rPr>
              <a:t>:</a:t>
            </a:r>
            <a:r>
              <a:rPr lang="en-US" sz="800" dirty="0" err="1" smtClean="0">
                <a:solidFill>
                  <a:srgbClr val="9900FF"/>
                </a:solidFill>
                <a:latin typeface="Lucida Console" charset="0"/>
                <a:cs typeface="Arial" charset="0"/>
              </a:rPr>
              <a:t>units</a:t>
            </a:r>
            <a:r>
              <a:rPr lang="en-US" sz="800" dirty="0" smtClean="0">
                <a:solidFill>
                  <a:srgbClr val="000000"/>
                </a:solidFill>
                <a:latin typeface="Lucida Console" charset="0"/>
                <a:cs typeface="Arial" charset="0"/>
              </a:rPr>
              <a:t> = "</a:t>
            </a:r>
            <a:r>
              <a:rPr lang="en-US" sz="800" dirty="0" err="1" smtClean="0">
                <a:solidFill>
                  <a:srgbClr val="9900FF"/>
                </a:solidFill>
                <a:latin typeface="Lucida Console" charset="0"/>
                <a:cs typeface="Arial" charset="0"/>
              </a:rPr>
              <a:t>degrees_north</a:t>
            </a:r>
            <a:r>
              <a:rPr lang="en-US" sz="800" dirty="0" smtClean="0">
                <a:solidFill>
                  <a:srgbClr val="000000"/>
                </a:solidFill>
                <a:latin typeface="Lucida Console" charset="0"/>
                <a:cs typeface="Arial" charset="0"/>
              </a:rPr>
              <a:t>" ;</a:t>
            </a:r>
          </a:p>
          <a:p>
            <a:pPr algn="l"/>
            <a:r>
              <a:rPr lang="en-US" sz="800" dirty="0" smtClean="0">
                <a:solidFill>
                  <a:srgbClr val="000000"/>
                </a:solidFill>
                <a:latin typeface="Lucida Console" charset="0"/>
                <a:cs typeface="Arial" charset="0"/>
              </a:rPr>
              <a:t>                </a:t>
            </a:r>
            <a:r>
              <a:rPr lang="en-US" sz="800" dirty="0" err="1" smtClean="0">
                <a:solidFill>
                  <a:srgbClr val="0033CC"/>
                </a:solidFill>
                <a:latin typeface="Lucida Console" charset="0"/>
                <a:cs typeface="Arial" charset="0"/>
              </a:rPr>
              <a:t>obs_lat</a:t>
            </a:r>
            <a:r>
              <a:rPr lang="en-US" sz="800" dirty="0" err="1" smtClean="0">
                <a:solidFill>
                  <a:srgbClr val="000000"/>
                </a:solidFill>
                <a:latin typeface="Lucida Console" charset="0"/>
                <a:cs typeface="Arial" charset="0"/>
              </a:rPr>
              <a:t>:</a:t>
            </a:r>
            <a:r>
              <a:rPr lang="en-US" sz="800" dirty="0" err="1" smtClean="0">
                <a:solidFill>
                  <a:srgbClr val="9900FF"/>
                </a:solidFill>
                <a:latin typeface="Lucida Console" charset="0"/>
                <a:cs typeface="Arial" charset="0"/>
              </a:rPr>
              <a:t>standard_name</a:t>
            </a:r>
            <a:r>
              <a:rPr lang="en-US" sz="800" dirty="0" smtClean="0">
                <a:solidFill>
                  <a:srgbClr val="000000"/>
                </a:solidFill>
                <a:latin typeface="Lucida Console" charset="0"/>
                <a:cs typeface="Arial" charset="0"/>
              </a:rPr>
              <a:t> = "</a:t>
            </a:r>
            <a:r>
              <a:rPr lang="en-US" sz="800" dirty="0" smtClean="0">
                <a:solidFill>
                  <a:srgbClr val="9900FF"/>
                </a:solidFill>
                <a:latin typeface="Lucida Console" charset="0"/>
                <a:cs typeface="Arial" charset="0"/>
              </a:rPr>
              <a:t>latitude</a:t>
            </a:r>
            <a:r>
              <a:rPr lang="en-US" sz="800" dirty="0" smtClean="0">
                <a:solidFill>
                  <a:srgbClr val="000000"/>
                </a:solidFill>
                <a:latin typeface="Lucida Console" charset="0"/>
                <a:cs typeface="Arial" charset="0"/>
              </a:rPr>
              <a:t>" ;</a:t>
            </a:r>
          </a:p>
          <a:p>
            <a:pPr algn="l"/>
            <a:r>
              <a:rPr lang="en-US" sz="800" dirty="0" smtClean="0">
                <a:solidFill>
                  <a:srgbClr val="000000"/>
                </a:solidFill>
                <a:latin typeface="Lucida Console" charset="0"/>
                <a:cs typeface="Arial" charset="0"/>
              </a:rPr>
              <a:t>        double </a:t>
            </a:r>
            <a:r>
              <a:rPr lang="en-US" sz="800" dirty="0" err="1" smtClean="0">
                <a:solidFill>
                  <a:srgbClr val="0033CC"/>
                </a:solidFill>
                <a:latin typeface="Lucida Console" charset="0"/>
                <a:cs typeface="Arial" charset="0"/>
              </a:rPr>
              <a:t>obs_depth</a:t>
            </a:r>
            <a:r>
              <a:rPr lang="en-US" sz="800" dirty="0" smtClean="0">
                <a:solidFill>
                  <a:srgbClr val="000000"/>
                </a:solidFill>
                <a:latin typeface="Lucida Console" charset="0"/>
                <a:cs typeface="Arial" charset="0"/>
              </a:rPr>
              <a:t>(</a:t>
            </a:r>
            <a:r>
              <a:rPr lang="en-US" sz="800" dirty="0" smtClean="0">
                <a:solidFill>
                  <a:srgbClr val="DC0000"/>
                </a:solidFill>
                <a:latin typeface="Lucida Console" charset="0"/>
                <a:cs typeface="Arial" charset="0"/>
              </a:rPr>
              <a:t>datum</a:t>
            </a:r>
            <a:r>
              <a:rPr lang="en-US" sz="800" dirty="0" smtClean="0">
                <a:solidFill>
                  <a:srgbClr val="000000"/>
                </a:solidFill>
                <a:latin typeface="Lucida Console" charset="0"/>
                <a:cs typeface="Arial" charset="0"/>
              </a:rPr>
              <a:t>) ;</a:t>
            </a:r>
          </a:p>
          <a:p>
            <a:pPr algn="l"/>
            <a:r>
              <a:rPr lang="en-US" sz="800" dirty="0" smtClean="0">
                <a:solidFill>
                  <a:srgbClr val="000000"/>
                </a:solidFill>
                <a:latin typeface="Lucida Console" charset="0"/>
                <a:cs typeface="Arial" charset="0"/>
              </a:rPr>
              <a:t>                </a:t>
            </a:r>
            <a:r>
              <a:rPr lang="en-US" sz="800" dirty="0" err="1" smtClean="0">
                <a:solidFill>
                  <a:srgbClr val="0033CC"/>
                </a:solidFill>
                <a:latin typeface="Lucida Console" charset="0"/>
                <a:cs typeface="Arial" charset="0"/>
              </a:rPr>
              <a:t>obs_depth</a:t>
            </a:r>
            <a:r>
              <a:rPr lang="en-US" sz="800" dirty="0" err="1" smtClean="0">
                <a:solidFill>
                  <a:srgbClr val="000000"/>
                </a:solidFill>
                <a:latin typeface="Lucida Console" charset="0"/>
                <a:cs typeface="Arial" charset="0"/>
              </a:rPr>
              <a:t>:</a:t>
            </a:r>
            <a:r>
              <a:rPr lang="en-US" sz="800" dirty="0" err="1" smtClean="0">
                <a:solidFill>
                  <a:srgbClr val="9900FF"/>
                </a:solidFill>
                <a:latin typeface="Lucida Console" charset="0"/>
                <a:cs typeface="Arial" charset="0"/>
              </a:rPr>
              <a:t>long_name</a:t>
            </a:r>
            <a:r>
              <a:rPr lang="en-US" sz="800" dirty="0" smtClean="0">
                <a:solidFill>
                  <a:srgbClr val="000000"/>
                </a:solidFill>
                <a:latin typeface="Lucida Console" charset="0"/>
                <a:cs typeface="Arial" charset="0"/>
              </a:rPr>
              <a:t> = "</a:t>
            </a:r>
            <a:r>
              <a:rPr lang="en-US" sz="800" dirty="0" smtClean="0">
                <a:solidFill>
                  <a:srgbClr val="9900FF"/>
                </a:solidFill>
                <a:latin typeface="Lucida Console" charset="0"/>
                <a:cs typeface="Arial" charset="0"/>
              </a:rPr>
              <a:t>depth of observation</a:t>
            </a:r>
            <a:r>
              <a:rPr lang="en-US" sz="800" dirty="0" smtClean="0">
                <a:solidFill>
                  <a:srgbClr val="000000"/>
                </a:solidFill>
                <a:latin typeface="Lucida Console" charset="0"/>
                <a:cs typeface="Arial" charset="0"/>
              </a:rPr>
              <a:t>" ;</a:t>
            </a:r>
          </a:p>
          <a:p>
            <a:pPr algn="l"/>
            <a:r>
              <a:rPr lang="en-US" sz="800" dirty="0" smtClean="0">
                <a:solidFill>
                  <a:srgbClr val="000000"/>
                </a:solidFill>
                <a:latin typeface="Lucida Console" charset="0"/>
                <a:cs typeface="Arial" charset="0"/>
              </a:rPr>
              <a:t>                </a:t>
            </a:r>
            <a:r>
              <a:rPr lang="en-US" sz="800" dirty="0" err="1" smtClean="0">
                <a:solidFill>
                  <a:srgbClr val="0033CC"/>
                </a:solidFill>
                <a:latin typeface="Lucida Console" charset="0"/>
                <a:cs typeface="Arial" charset="0"/>
              </a:rPr>
              <a:t>obs_depth</a:t>
            </a:r>
            <a:r>
              <a:rPr lang="en-US" sz="800" dirty="0" err="1" smtClean="0">
                <a:solidFill>
                  <a:srgbClr val="000000"/>
                </a:solidFill>
                <a:latin typeface="Lucida Console" charset="0"/>
                <a:cs typeface="Arial" charset="0"/>
              </a:rPr>
              <a:t>:</a:t>
            </a:r>
            <a:r>
              <a:rPr lang="en-US" sz="800" dirty="0" err="1" smtClean="0">
                <a:solidFill>
                  <a:srgbClr val="9900FF"/>
                </a:solidFill>
                <a:latin typeface="Lucida Console" charset="0"/>
                <a:cs typeface="Arial" charset="0"/>
              </a:rPr>
              <a:t>negative</a:t>
            </a:r>
            <a:r>
              <a:rPr lang="en-US" sz="800" dirty="0" smtClean="0">
                <a:solidFill>
                  <a:srgbClr val="000000"/>
                </a:solidFill>
                <a:latin typeface="Lucida Console" charset="0"/>
                <a:cs typeface="Arial" charset="0"/>
              </a:rPr>
              <a:t> = "</a:t>
            </a:r>
            <a:r>
              <a:rPr lang="en-US" sz="800" dirty="0" smtClean="0">
                <a:solidFill>
                  <a:srgbClr val="9900FF"/>
                </a:solidFill>
                <a:latin typeface="Lucida Console" charset="0"/>
                <a:cs typeface="Arial" charset="0"/>
              </a:rPr>
              <a:t>downwards</a:t>
            </a:r>
            <a:r>
              <a:rPr lang="en-US" sz="800" dirty="0" smtClean="0">
                <a:solidFill>
                  <a:srgbClr val="000000"/>
                </a:solidFill>
                <a:latin typeface="Lucida Console" charset="0"/>
                <a:cs typeface="Arial" charset="0"/>
              </a:rPr>
              <a:t>" ;</a:t>
            </a:r>
          </a:p>
          <a:p>
            <a:pPr algn="l"/>
            <a:r>
              <a:rPr lang="en-US" sz="800" dirty="0" smtClean="0">
                <a:solidFill>
                  <a:srgbClr val="000000"/>
                </a:solidFill>
                <a:latin typeface="Lucida Console" charset="0"/>
                <a:cs typeface="Arial" charset="0"/>
              </a:rPr>
              <a:t>        double </a:t>
            </a:r>
            <a:r>
              <a:rPr lang="en-US" sz="800" dirty="0" err="1" smtClean="0">
                <a:solidFill>
                  <a:srgbClr val="0033CC"/>
                </a:solidFill>
                <a:latin typeface="Lucida Console" charset="0"/>
                <a:cs typeface="Arial" charset="0"/>
              </a:rPr>
              <a:t>obs_Xgrid</a:t>
            </a:r>
            <a:r>
              <a:rPr lang="en-US" sz="800" dirty="0" smtClean="0">
                <a:solidFill>
                  <a:srgbClr val="000000"/>
                </a:solidFill>
                <a:latin typeface="Lucida Console" charset="0"/>
                <a:cs typeface="Arial" charset="0"/>
              </a:rPr>
              <a:t>(</a:t>
            </a:r>
            <a:r>
              <a:rPr lang="en-US" sz="800" dirty="0" smtClean="0">
                <a:solidFill>
                  <a:srgbClr val="DC0000"/>
                </a:solidFill>
                <a:latin typeface="Lucida Console" charset="0"/>
                <a:cs typeface="Arial" charset="0"/>
              </a:rPr>
              <a:t>datum</a:t>
            </a:r>
            <a:r>
              <a:rPr lang="en-US" sz="800" dirty="0" smtClean="0">
                <a:solidFill>
                  <a:srgbClr val="000000"/>
                </a:solidFill>
                <a:latin typeface="Lucida Console" charset="0"/>
                <a:cs typeface="Arial" charset="0"/>
              </a:rPr>
              <a:t>) ;</a:t>
            </a:r>
          </a:p>
          <a:p>
            <a:pPr algn="l"/>
            <a:r>
              <a:rPr lang="en-US" sz="800" dirty="0" smtClean="0">
                <a:solidFill>
                  <a:srgbClr val="000000"/>
                </a:solidFill>
                <a:latin typeface="Lucida Console" charset="0"/>
                <a:cs typeface="Arial" charset="0"/>
              </a:rPr>
              <a:t>                </a:t>
            </a:r>
            <a:r>
              <a:rPr lang="en-US" sz="800" dirty="0" err="1" smtClean="0">
                <a:solidFill>
                  <a:srgbClr val="0033CC"/>
                </a:solidFill>
                <a:latin typeface="Lucida Console" charset="0"/>
                <a:cs typeface="Arial" charset="0"/>
              </a:rPr>
              <a:t>obs_Xgrid</a:t>
            </a:r>
            <a:r>
              <a:rPr lang="en-US" sz="800" dirty="0" err="1" smtClean="0">
                <a:solidFill>
                  <a:srgbClr val="000000"/>
                </a:solidFill>
                <a:latin typeface="Lucida Console" charset="0"/>
                <a:cs typeface="Arial" charset="0"/>
              </a:rPr>
              <a:t>:</a:t>
            </a:r>
            <a:r>
              <a:rPr lang="en-US" sz="800" dirty="0" err="1" smtClean="0">
                <a:solidFill>
                  <a:srgbClr val="9900FF"/>
                </a:solidFill>
                <a:latin typeface="Lucida Console" charset="0"/>
                <a:cs typeface="Arial" charset="0"/>
              </a:rPr>
              <a:t>long_name</a:t>
            </a:r>
            <a:r>
              <a:rPr lang="en-US" sz="800" dirty="0" smtClean="0">
                <a:solidFill>
                  <a:srgbClr val="000000"/>
                </a:solidFill>
                <a:latin typeface="Lucida Console" charset="0"/>
                <a:cs typeface="Arial" charset="0"/>
              </a:rPr>
              <a:t> = "</a:t>
            </a:r>
            <a:r>
              <a:rPr lang="en-US" sz="800" dirty="0" smtClean="0">
                <a:solidFill>
                  <a:srgbClr val="9900FF"/>
                </a:solidFill>
                <a:latin typeface="Lucida Console" charset="0"/>
                <a:cs typeface="Arial" charset="0"/>
              </a:rPr>
              <a:t>x-grid observation location</a:t>
            </a:r>
            <a:r>
              <a:rPr lang="en-US" sz="800" dirty="0" smtClean="0">
                <a:solidFill>
                  <a:srgbClr val="000000"/>
                </a:solidFill>
                <a:latin typeface="Lucida Console" charset="0"/>
                <a:cs typeface="Arial" charset="0"/>
              </a:rPr>
              <a:t>" ;</a:t>
            </a:r>
          </a:p>
          <a:p>
            <a:pPr algn="l"/>
            <a:r>
              <a:rPr lang="en-US" sz="800" dirty="0" smtClean="0">
                <a:solidFill>
                  <a:srgbClr val="000000"/>
                </a:solidFill>
                <a:latin typeface="Lucida Console" charset="0"/>
                <a:cs typeface="Arial" charset="0"/>
              </a:rPr>
              <a:t>        double </a:t>
            </a:r>
            <a:r>
              <a:rPr lang="en-US" sz="800" dirty="0" err="1" smtClean="0">
                <a:solidFill>
                  <a:srgbClr val="0033CC"/>
                </a:solidFill>
                <a:latin typeface="Lucida Console" charset="0"/>
                <a:cs typeface="Arial" charset="0"/>
              </a:rPr>
              <a:t>obs_Ygrid</a:t>
            </a:r>
            <a:r>
              <a:rPr lang="en-US" sz="800" dirty="0" smtClean="0">
                <a:solidFill>
                  <a:srgbClr val="000000"/>
                </a:solidFill>
                <a:latin typeface="Lucida Console" charset="0"/>
                <a:cs typeface="Arial" charset="0"/>
              </a:rPr>
              <a:t>(</a:t>
            </a:r>
            <a:r>
              <a:rPr lang="en-US" sz="800" dirty="0" smtClean="0">
                <a:solidFill>
                  <a:srgbClr val="DC0000"/>
                </a:solidFill>
                <a:latin typeface="Lucida Console" charset="0"/>
                <a:cs typeface="Arial" charset="0"/>
              </a:rPr>
              <a:t>datum</a:t>
            </a:r>
            <a:r>
              <a:rPr lang="en-US" sz="800" dirty="0" smtClean="0">
                <a:solidFill>
                  <a:srgbClr val="000000"/>
                </a:solidFill>
                <a:latin typeface="Lucida Console" charset="0"/>
                <a:cs typeface="Arial" charset="0"/>
              </a:rPr>
              <a:t>) ;</a:t>
            </a:r>
          </a:p>
          <a:p>
            <a:pPr algn="l"/>
            <a:r>
              <a:rPr lang="en-US" sz="800" dirty="0" smtClean="0">
                <a:solidFill>
                  <a:srgbClr val="000000"/>
                </a:solidFill>
                <a:latin typeface="Lucida Console" charset="0"/>
                <a:cs typeface="Arial" charset="0"/>
              </a:rPr>
              <a:t>                </a:t>
            </a:r>
            <a:r>
              <a:rPr lang="en-US" sz="800" dirty="0" err="1" smtClean="0">
                <a:solidFill>
                  <a:srgbClr val="0033CC"/>
                </a:solidFill>
                <a:latin typeface="Lucida Console" charset="0"/>
                <a:cs typeface="Arial" charset="0"/>
              </a:rPr>
              <a:t>obs_Ygrid</a:t>
            </a:r>
            <a:r>
              <a:rPr lang="en-US" sz="800" dirty="0" err="1" smtClean="0">
                <a:solidFill>
                  <a:srgbClr val="000000"/>
                </a:solidFill>
                <a:latin typeface="Lucida Console" charset="0"/>
                <a:cs typeface="Arial" charset="0"/>
              </a:rPr>
              <a:t>:</a:t>
            </a:r>
            <a:r>
              <a:rPr lang="en-US" sz="800" dirty="0" err="1" smtClean="0">
                <a:solidFill>
                  <a:srgbClr val="9900FF"/>
                </a:solidFill>
                <a:latin typeface="Lucida Console" charset="0"/>
                <a:cs typeface="Arial" charset="0"/>
              </a:rPr>
              <a:t>long_name</a:t>
            </a:r>
            <a:r>
              <a:rPr lang="en-US" sz="800" dirty="0" smtClean="0">
                <a:solidFill>
                  <a:srgbClr val="000000"/>
                </a:solidFill>
                <a:latin typeface="Lucida Console" charset="0"/>
                <a:cs typeface="Arial" charset="0"/>
              </a:rPr>
              <a:t> = "</a:t>
            </a:r>
            <a:r>
              <a:rPr lang="en-US" sz="800" dirty="0" smtClean="0">
                <a:solidFill>
                  <a:srgbClr val="9900FF"/>
                </a:solidFill>
                <a:latin typeface="Lucida Console" charset="0"/>
                <a:cs typeface="Arial" charset="0"/>
              </a:rPr>
              <a:t>y-grid observation location</a:t>
            </a:r>
            <a:r>
              <a:rPr lang="en-US" sz="800" dirty="0" smtClean="0">
                <a:solidFill>
                  <a:srgbClr val="000000"/>
                </a:solidFill>
                <a:latin typeface="Lucida Console" charset="0"/>
                <a:cs typeface="Arial" charset="0"/>
              </a:rPr>
              <a:t>" ;</a:t>
            </a:r>
          </a:p>
          <a:p>
            <a:pPr algn="l"/>
            <a:r>
              <a:rPr lang="en-US" sz="800" dirty="0" smtClean="0">
                <a:solidFill>
                  <a:srgbClr val="000000"/>
                </a:solidFill>
                <a:latin typeface="Lucida Console" charset="0"/>
                <a:cs typeface="Arial" charset="0"/>
              </a:rPr>
              <a:t>        double </a:t>
            </a:r>
            <a:r>
              <a:rPr lang="en-US" sz="800" dirty="0" err="1" smtClean="0">
                <a:solidFill>
                  <a:srgbClr val="0033CC"/>
                </a:solidFill>
                <a:latin typeface="Lucida Console" charset="0"/>
                <a:cs typeface="Arial" charset="0"/>
              </a:rPr>
              <a:t>obs_Zgrid</a:t>
            </a:r>
            <a:r>
              <a:rPr lang="en-US" sz="800" dirty="0" smtClean="0">
                <a:solidFill>
                  <a:srgbClr val="000000"/>
                </a:solidFill>
                <a:latin typeface="Lucida Console" charset="0"/>
                <a:cs typeface="Arial" charset="0"/>
              </a:rPr>
              <a:t>(</a:t>
            </a:r>
            <a:r>
              <a:rPr lang="en-US" sz="800" dirty="0" smtClean="0">
                <a:solidFill>
                  <a:srgbClr val="DC0000"/>
                </a:solidFill>
                <a:latin typeface="Lucida Console" charset="0"/>
                <a:cs typeface="Arial" charset="0"/>
              </a:rPr>
              <a:t>datum</a:t>
            </a:r>
            <a:r>
              <a:rPr lang="en-US" sz="800" dirty="0" smtClean="0">
                <a:solidFill>
                  <a:srgbClr val="000000"/>
                </a:solidFill>
                <a:latin typeface="Lucida Console" charset="0"/>
                <a:cs typeface="Arial" charset="0"/>
              </a:rPr>
              <a:t>) ;</a:t>
            </a:r>
          </a:p>
          <a:p>
            <a:pPr algn="l"/>
            <a:r>
              <a:rPr lang="en-US" sz="800" dirty="0" smtClean="0">
                <a:solidFill>
                  <a:srgbClr val="000000"/>
                </a:solidFill>
                <a:latin typeface="Lucida Console" charset="0"/>
                <a:cs typeface="Arial" charset="0"/>
              </a:rPr>
              <a:t>                </a:t>
            </a:r>
            <a:r>
              <a:rPr lang="en-US" sz="800" dirty="0" err="1" smtClean="0">
                <a:solidFill>
                  <a:srgbClr val="0033CC"/>
                </a:solidFill>
                <a:latin typeface="Lucida Console" charset="0"/>
                <a:cs typeface="Arial" charset="0"/>
              </a:rPr>
              <a:t>obs_Zgrid</a:t>
            </a:r>
            <a:r>
              <a:rPr lang="en-US" sz="800" dirty="0" err="1" smtClean="0">
                <a:solidFill>
                  <a:srgbClr val="000000"/>
                </a:solidFill>
                <a:latin typeface="Lucida Console" charset="0"/>
                <a:cs typeface="Arial" charset="0"/>
              </a:rPr>
              <a:t>:</a:t>
            </a:r>
            <a:r>
              <a:rPr lang="en-US" sz="800" dirty="0" err="1" smtClean="0">
                <a:solidFill>
                  <a:srgbClr val="9900FF"/>
                </a:solidFill>
                <a:latin typeface="Lucida Console" charset="0"/>
                <a:cs typeface="Arial" charset="0"/>
              </a:rPr>
              <a:t>long_name</a:t>
            </a:r>
            <a:r>
              <a:rPr lang="en-US" sz="800" dirty="0" smtClean="0">
                <a:solidFill>
                  <a:srgbClr val="000000"/>
                </a:solidFill>
                <a:latin typeface="Lucida Console" charset="0"/>
                <a:cs typeface="Arial" charset="0"/>
              </a:rPr>
              <a:t> = "</a:t>
            </a:r>
            <a:r>
              <a:rPr lang="en-US" sz="800" dirty="0" smtClean="0">
                <a:solidFill>
                  <a:srgbClr val="9900FF"/>
                </a:solidFill>
                <a:latin typeface="Lucida Console" charset="0"/>
                <a:cs typeface="Arial" charset="0"/>
              </a:rPr>
              <a:t>z-grid observation location</a:t>
            </a:r>
            <a:r>
              <a:rPr lang="en-US" sz="800" dirty="0" smtClean="0">
                <a:solidFill>
                  <a:srgbClr val="000000"/>
                </a:solidFill>
                <a:latin typeface="Lucida Console" charset="0"/>
                <a:cs typeface="Arial" charset="0"/>
              </a:rPr>
              <a:t>" ;</a:t>
            </a:r>
          </a:p>
          <a:p>
            <a:pPr algn="l"/>
            <a:r>
              <a:rPr lang="en-US" sz="800" dirty="0" smtClean="0">
                <a:solidFill>
                  <a:srgbClr val="000000"/>
                </a:solidFill>
                <a:latin typeface="Lucida Console" charset="0"/>
                <a:cs typeface="Arial" charset="0"/>
              </a:rPr>
              <a:t>        double </a:t>
            </a:r>
            <a:r>
              <a:rPr lang="en-US" sz="800" dirty="0" err="1" smtClean="0">
                <a:solidFill>
                  <a:srgbClr val="0033CC"/>
                </a:solidFill>
                <a:latin typeface="Lucida Console" charset="0"/>
                <a:cs typeface="Arial" charset="0"/>
              </a:rPr>
              <a:t>obs_error</a:t>
            </a:r>
            <a:r>
              <a:rPr lang="en-US" sz="800" dirty="0" smtClean="0">
                <a:solidFill>
                  <a:srgbClr val="000000"/>
                </a:solidFill>
                <a:latin typeface="Lucida Console" charset="0"/>
                <a:cs typeface="Arial" charset="0"/>
              </a:rPr>
              <a:t>(</a:t>
            </a:r>
            <a:r>
              <a:rPr lang="en-US" sz="800" dirty="0" smtClean="0">
                <a:solidFill>
                  <a:srgbClr val="DC0000"/>
                </a:solidFill>
                <a:latin typeface="Lucida Console" charset="0"/>
                <a:cs typeface="Arial" charset="0"/>
              </a:rPr>
              <a:t>datum</a:t>
            </a:r>
            <a:r>
              <a:rPr lang="en-US" sz="800" dirty="0" smtClean="0">
                <a:solidFill>
                  <a:srgbClr val="000000"/>
                </a:solidFill>
                <a:latin typeface="Lucida Console" charset="0"/>
                <a:cs typeface="Arial" charset="0"/>
              </a:rPr>
              <a:t>) ;</a:t>
            </a:r>
          </a:p>
          <a:p>
            <a:pPr algn="l"/>
            <a:r>
              <a:rPr lang="en-US" sz="800" dirty="0" smtClean="0">
                <a:solidFill>
                  <a:srgbClr val="000000"/>
                </a:solidFill>
                <a:latin typeface="Lucida Console" charset="0"/>
                <a:cs typeface="Arial" charset="0"/>
              </a:rPr>
              <a:t>                </a:t>
            </a:r>
            <a:r>
              <a:rPr lang="en-US" sz="800" dirty="0" err="1" smtClean="0">
                <a:solidFill>
                  <a:srgbClr val="0033CC"/>
                </a:solidFill>
                <a:latin typeface="Lucida Console" charset="0"/>
                <a:cs typeface="Arial" charset="0"/>
              </a:rPr>
              <a:t>obs_error</a:t>
            </a:r>
            <a:r>
              <a:rPr lang="en-US" sz="800" dirty="0" err="1" smtClean="0">
                <a:solidFill>
                  <a:srgbClr val="000000"/>
                </a:solidFill>
                <a:latin typeface="Lucida Console" charset="0"/>
                <a:cs typeface="Arial" charset="0"/>
              </a:rPr>
              <a:t>:</a:t>
            </a:r>
            <a:r>
              <a:rPr lang="en-US" sz="800" dirty="0" err="1" smtClean="0">
                <a:solidFill>
                  <a:srgbClr val="9900FF"/>
                </a:solidFill>
                <a:latin typeface="Lucida Console" charset="0"/>
                <a:cs typeface="Arial" charset="0"/>
              </a:rPr>
              <a:t>long_name</a:t>
            </a:r>
            <a:r>
              <a:rPr lang="en-US" sz="800" dirty="0" smtClean="0">
                <a:solidFill>
                  <a:srgbClr val="9900FF"/>
                </a:solidFill>
                <a:latin typeface="Lucida Console" charset="0"/>
                <a:cs typeface="Arial" charset="0"/>
              </a:rPr>
              <a:t> = "observation error covariance" ;</a:t>
            </a:r>
          </a:p>
          <a:p>
            <a:pPr algn="l"/>
            <a:r>
              <a:rPr lang="en-US" sz="800" dirty="0" smtClean="0">
                <a:solidFill>
                  <a:srgbClr val="000000"/>
                </a:solidFill>
                <a:latin typeface="Lucida Console" charset="0"/>
                <a:cs typeface="Arial" charset="0"/>
              </a:rPr>
              <a:t>        double </a:t>
            </a:r>
            <a:r>
              <a:rPr lang="en-US" sz="800" dirty="0" err="1" smtClean="0">
                <a:solidFill>
                  <a:srgbClr val="0033CC"/>
                </a:solidFill>
                <a:latin typeface="Lucida Console" charset="0"/>
                <a:cs typeface="Arial" charset="0"/>
              </a:rPr>
              <a:t>obs_value</a:t>
            </a:r>
            <a:r>
              <a:rPr lang="en-US" sz="800" dirty="0" smtClean="0">
                <a:solidFill>
                  <a:srgbClr val="000000"/>
                </a:solidFill>
                <a:latin typeface="Lucida Console" charset="0"/>
                <a:cs typeface="Arial" charset="0"/>
              </a:rPr>
              <a:t>(</a:t>
            </a:r>
            <a:r>
              <a:rPr lang="en-US" sz="800" dirty="0" smtClean="0">
                <a:solidFill>
                  <a:srgbClr val="DC0000"/>
                </a:solidFill>
                <a:latin typeface="Lucida Console" charset="0"/>
                <a:cs typeface="Arial" charset="0"/>
              </a:rPr>
              <a:t>datum</a:t>
            </a:r>
            <a:r>
              <a:rPr lang="en-US" sz="800" dirty="0" smtClean="0">
                <a:solidFill>
                  <a:srgbClr val="000000"/>
                </a:solidFill>
                <a:latin typeface="Lucida Console" charset="0"/>
                <a:cs typeface="Arial" charset="0"/>
              </a:rPr>
              <a:t>) ;</a:t>
            </a:r>
          </a:p>
          <a:p>
            <a:pPr algn="l"/>
            <a:r>
              <a:rPr lang="en-US" sz="800" dirty="0" smtClean="0">
                <a:solidFill>
                  <a:srgbClr val="000000"/>
                </a:solidFill>
                <a:latin typeface="Lucida Console" charset="0"/>
                <a:cs typeface="Arial" charset="0"/>
              </a:rPr>
              <a:t>                </a:t>
            </a:r>
            <a:r>
              <a:rPr lang="en-US" sz="800" dirty="0" err="1" smtClean="0">
                <a:solidFill>
                  <a:srgbClr val="0033CC"/>
                </a:solidFill>
                <a:latin typeface="Lucida Console" charset="0"/>
                <a:cs typeface="Arial" charset="0"/>
              </a:rPr>
              <a:t>obs_value</a:t>
            </a:r>
            <a:r>
              <a:rPr lang="en-US" sz="800" dirty="0" err="1" smtClean="0">
                <a:solidFill>
                  <a:srgbClr val="000000"/>
                </a:solidFill>
                <a:latin typeface="Lucida Console" charset="0"/>
                <a:cs typeface="Arial" charset="0"/>
              </a:rPr>
              <a:t>:</a:t>
            </a:r>
            <a:r>
              <a:rPr lang="en-US" sz="800" dirty="0" err="1" smtClean="0">
                <a:solidFill>
                  <a:srgbClr val="9900FF"/>
                </a:solidFill>
                <a:latin typeface="Lucida Console" charset="0"/>
                <a:cs typeface="Arial" charset="0"/>
              </a:rPr>
              <a:t>long_name</a:t>
            </a:r>
            <a:r>
              <a:rPr lang="en-US" sz="800" dirty="0" smtClean="0">
                <a:solidFill>
                  <a:srgbClr val="000000"/>
                </a:solidFill>
                <a:latin typeface="Lucida Console" charset="0"/>
                <a:cs typeface="Arial" charset="0"/>
              </a:rPr>
              <a:t> = "</a:t>
            </a:r>
            <a:r>
              <a:rPr lang="en-US" sz="800" dirty="0" smtClean="0">
                <a:solidFill>
                  <a:srgbClr val="9900FF"/>
                </a:solidFill>
                <a:latin typeface="Lucida Console" charset="0"/>
                <a:cs typeface="Arial" charset="0"/>
              </a:rPr>
              <a:t>observation value</a:t>
            </a:r>
            <a:r>
              <a:rPr lang="en-US" sz="800" dirty="0" smtClean="0">
                <a:solidFill>
                  <a:srgbClr val="000000"/>
                </a:solidFill>
                <a:latin typeface="Lucida Console" charset="0"/>
                <a:cs typeface="Arial" charset="0"/>
              </a:rPr>
              <a:t>" ;</a:t>
            </a:r>
          </a:p>
        </p:txBody>
      </p:sp>
      <p:grpSp>
        <p:nvGrpSpPr>
          <p:cNvPr id="14340" name="Group 21"/>
          <p:cNvGrpSpPr>
            <a:grpSpLocks/>
          </p:cNvGrpSpPr>
          <p:nvPr/>
        </p:nvGrpSpPr>
        <p:grpSpPr bwMode="auto">
          <a:xfrm>
            <a:off x="5434013" y="3813175"/>
            <a:ext cx="3633787" cy="1825625"/>
            <a:chOff x="5434013" y="3813175"/>
            <a:chExt cx="3633787" cy="1825625"/>
          </a:xfrm>
        </p:grpSpPr>
        <p:grpSp>
          <p:nvGrpSpPr>
            <p:cNvPr id="14372" name="Group 20"/>
            <p:cNvGrpSpPr>
              <a:grpSpLocks/>
            </p:cNvGrpSpPr>
            <p:nvPr/>
          </p:nvGrpSpPr>
          <p:grpSpPr bwMode="auto">
            <a:xfrm>
              <a:off x="6149975" y="3813175"/>
              <a:ext cx="2155826" cy="1825625"/>
              <a:chOff x="6149975" y="3813175"/>
              <a:chExt cx="2155826" cy="1825625"/>
            </a:xfrm>
          </p:grpSpPr>
          <p:sp>
            <p:nvSpPr>
              <p:cNvPr id="14375" name="Rectangle 5"/>
              <p:cNvSpPr>
                <a:spLocks noChangeArrowheads="1"/>
              </p:cNvSpPr>
              <p:nvPr/>
            </p:nvSpPr>
            <p:spPr bwMode="auto">
              <a:xfrm>
                <a:off x="6149975" y="4283075"/>
                <a:ext cx="1143000" cy="1219200"/>
              </a:xfrm>
              <a:prstGeom prst="rect">
                <a:avLst/>
              </a:prstGeom>
              <a:solidFill>
                <a:schemeClr val="accent1"/>
              </a:solidFill>
              <a:ln w="9525">
                <a:miter lim="800000"/>
                <a:headEnd/>
                <a:tailEnd/>
              </a:ln>
              <a:scene3d>
                <a:camera prst="legacyPerspectiveFront">
                  <a:rot lat="1200000" lon="2400000" rev="0"/>
                </a:camera>
                <a:lightRig rig="legacyFlat2" dir="t"/>
              </a:scene3d>
              <a:sp3d extrusionH="1801800" prstMaterial="legacyMatte">
                <a:bevelT w="13500" h="13500" prst="angle"/>
                <a:bevelB w="13500" h="13500" prst="angle"/>
                <a:extrusionClr>
                  <a:schemeClr val="accent1"/>
                </a:extrusionClr>
              </a:sp3d>
            </p:spPr>
            <p:txBody>
              <a:bodyPr wrap="none" anchor="ctr">
                <a:flatTx/>
              </a:bodyPr>
              <a:lstStyle/>
              <a:p>
                <a:pPr algn="ctr"/>
                <a:endParaRPr lang="en-US" sz="4000" b="0" smtClean="0">
                  <a:solidFill>
                    <a:srgbClr val="FFFFFF"/>
                  </a:solidFill>
                  <a:latin typeface="Arial Black" charset="0"/>
                  <a:cs typeface="Arial" charset="0"/>
                </a:endParaRPr>
              </a:p>
            </p:txBody>
          </p:sp>
          <p:sp>
            <p:nvSpPr>
              <p:cNvPr id="14376" name="Text Box 6"/>
              <p:cNvSpPr txBox="1">
                <a:spLocks noChangeArrowheads="1"/>
              </p:cNvSpPr>
              <p:nvPr/>
            </p:nvSpPr>
            <p:spPr bwMode="auto">
              <a:xfrm>
                <a:off x="6935788" y="5334000"/>
                <a:ext cx="30321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ctr" eaLnBrk="0" hangingPunct="0">
                  <a:defRPr sz="4000">
                    <a:solidFill>
                      <a:schemeClr val="tx1"/>
                    </a:solidFill>
                    <a:latin typeface="Arial Black" charset="0"/>
                    <a:ea typeface="ＭＳ Ｐゴシック" charset="0"/>
                  </a:defRPr>
                </a:lvl1pPr>
                <a:lvl2pPr marL="742950" indent="-285750" algn="ctr" eaLnBrk="0" hangingPunct="0">
                  <a:defRPr sz="4000">
                    <a:solidFill>
                      <a:schemeClr val="tx1"/>
                    </a:solidFill>
                    <a:latin typeface="Arial Black" charset="0"/>
                    <a:ea typeface="ＭＳ Ｐゴシック" charset="0"/>
                  </a:defRPr>
                </a:lvl2pPr>
                <a:lvl3pPr marL="1143000" indent="-228600" algn="ctr" eaLnBrk="0" hangingPunct="0">
                  <a:defRPr sz="4000">
                    <a:solidFill>
                      <a:schemeClr val="tx1"/>
                    </a:solidFill>
                    <a:latin typeface="Arial Black" charset="0"/>
                    <a:ea typeface="ＭＳ Ｐゴシック" charset="0"/>
                  </a:defRPr>
                </a:lvl3pPr>
                <a:lvl4pPr marL="1600200" indent="-228600" algn="ctr" eaLnBrk="0" hangingPunct="0">
                  <a:defRPr sz="4000">
                    <a:solidFill>
                      <a:schemeClr val="tx1"/>
                    </a:solidFill>
                    <a:latin typeface="Arial Black" charset="0"/>
                    <a:ea typeface="ＭＳ Ｐゴシック" charset="0"/>
                  </a:defRPr>
                </a:lvl4pPr>
                <a:lvl5pPr marL="2057400" indent="-228600" algn="ctr" eaLnBrk="0" hangingPunct="0">
                  <a:defRPr sz="4000">
                    <a:solidFill>
                      <a:schemeClr val="tx1"/>
                    </a:solidFill>
                    <a:latin typeface="Arial Black" charset="0"/>
                    <a:ea typeface="ＭＳ Ｐゴシック" charset="0"/>
                  </a:defRPr>
                </a:lvl5pPr>
                <a:lvl6pPr marL="2514600" indent="-228600" algn="ctr" eaLnBrk="0" fontAlgn="base" hangingPunct="0">
                  <a:spcBef>
                    <a:spcPct val="0"/>
                  </a:spcBef>
                  <a:spcAft>
                    <a:spcPct val="0"/>
                  </a:spcAft>
                  <a:defRPr sz="4000">
                    <a:solidFill>
                      <a:schemeClr val="tx1"/>
                    </a:solidFill>
                    <a:latin typeface="Arial Black" charset="0"/>
                    <a:ea typeface="ＭＳ Ｐゴシック" charset="0"/>
                  </a:defRPr>
                </a:lvl6pPr>
                <a:lvl7pPr marL="2971800" indent="-228600" algn="ctr" eaLnBrk="0" fontAlgn="base" hangingPunct="0">
                  <a:spcBef>
                    <a:spcPct val="0"/>
                  </a:spcBef>
                  <a:spcAft>
                    <a:spcPct val="0"/>
                  </a:spcAft>
                  <a:defRPr sz="4000">
                    <a:solidFill>
                      <a:schemeClr val="tx1"/>
                    </a:solidFill>
                    <a:latin typeface="Arial Black" charset="0"/>
                    <a:ea typeface="ＭＳ Ｐゴシック" charset="0"/>
                  </a:defRPr>
                </a:lvl7pPr>
                <a:lvl8pPr marL="3429000" indent="-228600" algn="ctr" eaLnBrk="0" fontAlgn="base" hangingPunct="0">
                  <a:spcBef>
                    <a:spcPct val="0"/>
                  </a:spcBef>
                  <a:spcAft>
                    <a:spcPct val="0"/>
                  </a:spcAft>
                  <a:defRPr sz="4000">
                    <a:solidFill>
                      <a:schemeClr val="tx1"/>
                    </a:solidFill>
                    <a:latin typeface="Arial Black" charset="0"/>
                    <a:ea typeface="ＭＳ Ｐゴシック" charset="0"/>
                  </a:defRPr>
                </a:lvl8pPr>
                <a:lvl9pPr marL="3886200" indent="-228600" algn="ctr" eaLnBrk="0" fontAlgn="base" hangingPunct="0">
                  <a:spcBef>
                    <a:spcPct val="0"/>
                  </a:spcBef>
                  <a:spcAft>
                    <a:spcPct val="0"/>
                  </a:spcAft>
                  <a:defRPr sz="4000">
                    <a:solidFill>
                      <a:schemeClr val="tx1"/>
                    </a:solidFill>
                    <a:latin typeface="Arial Black" charset="0"/>
                    <a:ea typeface="ＭＳ Ｐゴシック" charset="0"/>
                  </a:defRPr>
                </a:lvl9pPr>
              </a:lstStyle>
              <a:p>
                <a:r>
                  <a:rPr lang="en-US" sz="1400" b="0" smtClean="0">
                    <a:solidFill>
                      <a:srgbClr val="DC0000"/>
                    </a:solidFill>
                    <a:cs typeface="Arial" charset="0"/>
                  </a:rPr>
                  <a:t>2</a:t>
                </a:r>
              </a:p>
            </p:txBody>
          </p:sp>
          <p:sp>
            <p:nvSpPr>
              <p:cNvPr id="14377" name="Text Box 7"/>
              <p:cNvSpPr txBox="1">
                <a:spLocks noChangeArrowheads="1"/>
              </p:cNvSpPr>
              <p:nvPr/>
            </p:nvSpPr>
            <p:spPr bwMode="auto">
              <a:xfrm>
                <a:off x="6210300" y="5100638"/>
                <a:ext cx="30321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ctr" eaLnBrk="0" hangingPunct="0">
                  <a:defRPr sz="4000">
                    <a:solidFill>
                      <a:schemeClr val="tx1"/>
                    </a:solidFill>
                    <a:latin typeface="Arial Black" charset="0"/>
                    <a:ea typeface="ＭＳ Ｐゴシック" charset="0"/>
                  </a:defRPr>
                </a:lvl1pPr>
                <a:lvl2pPr marL="742950" indent="-285750" algn="ctr" eaLnBrk="0" hangingPunct="0">
                  <a:defRPr sz="4000">
                    <a:solidFill>
                      <a:schemeClr val="tx1"/>
                    </a:solidFill>
                    <a:latin typeface="Arial Black" charset="0"/>
                    <a:ea typeface="ＭＳ Ｐゴシック" charset="0"/>
                  </a:defRPr>
                </a:lvl2pPr>
                <a:lvl3pPr marL="1143000" indent="-228600" algn="ctr" eaLnBrk="0" hangingPunct="0">
                  <a:defRPr sz="4000">
                    <a:solidFill>
                      <a:schemeClr val="tx1"/>
                    </a:solidFill>
                    <a:latin typeface="Arial Black" charset="0"/>
                    <a:ea typeface="ＭＳ Ｐゴシック" charset="0"/>
                  </a:defRPr>
                </a:lvl3pPr>
                <a:lvl4pPr marL="1600200" indent="-228600" algn="ctr" eaLnBrk="0" hangingPunct="0">
                  <a:defRPr sz="4000">
                    <a:solidFill>
                      <a:schemeClr val="tx1"/>
                    </a:solidFill>
                    <a:latin typeface="Arial Black" charset="0"/>
                    <a:ea typeface="ＭＳ Ｐゴシック" charset="0"/>
                  </a:defRPr>
                </a:lvl4pPr>
                <a:lvl5pPr marL="2057400" indent="-228600" algn="ctr" eaLnBrk="0" hangingPunct="0">
                  <a:defRPr sz="4000">
                    <a:solidFill>
                      <a:schemeClr val="tx1"/>
                    </a:solidFill>
                    <a:latin typeface="Arial Black" charset="0"/>
                    <a:ea typeface="ＭＳ Ｐゴシック" charset="0"/>
                  </a:defRPr>
                </a:lvl5pPr>
                <a:lvl6pPr marL="2514600" indent="-228600" algn="ctr" eaLnBrk="0" fontAlgn="base" hangingPunct="0">
                  <a:spcBef>
                    <a:spcPct val="0"/>
                  </a:spcBef>
                  <a:spcAft>
                    <a:spcPct val="0"/>
                  </a:spcAft>
                  <a:defRPr sz="4000">
                    <a:solidFill>
                      <a:schemeClr val="tx1"/>
                    </a:solidFill>
                    <a:latin typeface="Arial Black" charset="0"/>
                    <a:ea typeface="ＭＳ Ｐゴシック" charset="0"/>
                  </a:defRPr>
                </a:lvl6pPr>
                <a:lvl7pPr marL="2971800" indent="-228600" algn="ctr" eaLnBrk="0" fontAlgn="base" hangingPunct="0">
                  <a:spcBef>
                    <a:spcPct val="0"/>
                  </a:spcBef>
                  <a:spcAft>
                    <a:spcPct val="0"/>
                  </a:spcAft>
                  <a:defRPr sz="4000">
                    <a:solidFill>
                      <a:schemeClr val="tx1"/>
                    </a:solidFill>
                    <a:latin typeface="Arial Black" charset="0"/>
                    <a:ea typeface="ＭＳ Ｐゴシック" charset="0"/>
                  </a:defRPr>
                </a:lvl7pPr>
                <a:lvl8pPr marL="3429000" indent="-228600" algn="ctr" eaLnBrk="0" fontAlgn="base" hangingPunct="0">
                  <a:spcBef>
                    <a:spcPct val="0"/>
                  </a:spcBef>
                  <a:spcAft>
                    <a:spcPct val="0"/>
                  </a:spcAft>
                  <a:defRPr sz="4000">
                    <a:solidFill>
                      <a:schemeClr val="tx1"/>
                    </a:solidFill>
                    <a:latin typeface="Arial Black" charset="0"/>
                    <a:ea typeface="ＭＳ Ｐゴシック" charset="0"/>
                  </a:defRPr>
                </a:lvl8pPr>
                <a:lvl9pPr marL="3886200" indent="-228600" algn="ctr" eaLnBrk="0" fontAlgn="base" hangingPunct="0">
                  <a:spcBef>
                    <a:spcPct val="0"/>
                  </a:spcBef>
                  <a:spcAft>
                    <a:spcPct val="0"/>
                  </a:spcAft>
                  <a:defRPr sz="4000">
                    <a:solidFill>
                      <a:schemeClr val="tx1"/>
                    </a:solidFill>
                    <a:latin typeface="Arial Black" charset="0"/>
                    <a:ea typeface="ＭＳ Ｐゴシック" charset="0"/>
                  </a:defRPr>
                </a:lvl9pPr>
              </a:lstStyle>
              <a:p>
                <a:r>
                  <a:rPr lang="en-US" sz="1400" b="0" smtClean="0">
                    <a:solidFill>
                      <a:srgbClr val="DC0000"/>
                    </a:solidFill>
                    <a:cs typeface="Arial" charset="0"/>
                  </a:rPr>
                  <a:t>1</a:t>
                </a:r>
              </a:p>
            </p:txBody>
          </p:sp>
          <p:sp>
            <p:nvSpPr>
              <p:cNvPr id="14378" name="Text Box 8"/>
              <p:cNvSpPr txBox="1">
                <a:spLocks noChangeArrowheads="1"/>
              </p:cNvSpPr>
              <p:nvPr/>
            </p:nvSpPr>
            <p:spPr bwMode="auto">
              <a:xfrm>
                <a:off x="7934325" y="4827588"/>
                <a:ext cx="30321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ctr" eaLnBrk="0" hangingPunct="0">
                  <a:defRPr sz="4000">
                    <a:solidFill>
                      <a:schemeClr val="tx1"/>
                    </a:solidFill>
                    <a:latin typeface="Arial Black" charset="0"/>
                    <a:ea typeface="ＭＳ Ｐゴシック" charset="0"/>
                  </a:defRPr>
                </a:lvl1pPr>
                <a:lvl2pPr marL="742950" indent="-285750" algn="ctr" eaLnBrk="0" hangingPunct="0">
                  <a:defRPr sz="4000">
                    <a:solidFill>
                      <a:schemeClr val="tx1"/>
                    </a:solidFill>
                    <a:latin typeface="Arial Black" charset="0"/>
                    <a:ea typeface="ＭＳ Ｐゴシック" charset="0"/>
                  </a:defRPr>
                </a:lvl2pPr>
                <a:lvl3pPr marL="1143000" indent="-228600" algn="ctr" eaLnBrk="0" hangingPunct="0">
                  <a:defRPr sz="4000">
                    <a:solidFill>
                      <a:schemeClr val="tx1"/>
                    </a:solidFill>
                    <a:latin typeface="Arial Black" charset="0"/>
                    <a:ea typeface="ＭＳ Ｐゴシック" charset="0"/>
                  </a:defRPr>
                </a:lvl3pPr>
                <a:lvl4pPr marL="1600200" indent="-228600" algn="ctr" eaLnBrk="0" hangingPunct="0">
                  <a:defRPr sz="4000">
                    <a:solidFill>
                      <a:schemeClr val="tx1"/>
                    </a:solidFill>
                    <a:latin typeface="Arial Black" charset="0"/>
                    <a:ea typeface="ＭＳ Ｐゴシック" charset="0"/>
                  </a:defRPr>
                </a:lvl4pPr>
                <a:lvl5pPr marL="2057400" indent="-228600" algn="ctr" eaLnBrk="0" hangingPunct="0">
                  <a:defRPr sz="4000">
                    <a:solidFill>
                      <a:schemeClr val="tx1"/>
                    </a:solidFill>
                    <a:latin typeface="Arial Black" charset="0"/>
                    <a:ea typeface="ＭＳ Ｐゴシック" charset="0"/>
                  </a:defRPr>
                </a:lvl5pPr>
                <a:lvl6pPr marL="2514600" indent="-228600" algn="ctr" eaLnBrk="0" fontAlgn="base" hangingPunct="0">
                  <a:spcBef>
                    <a:spcPct val="0"/>
                  </a:spcBef>
                  <a:spcAft>
                    <a:spcPct val="0"/>
                  </a:spcAft>
                  <a:defRPr sz="4000">
                    <a:solidFill>
                      <a:schemeClr val="tx1"/>
                    </a:solidFill>
                    <a:latin typeface="Arial Black" charset="0"/>
                    <a:ea typeface="ＭＳ Ｐゴシック" charset="0"/>
                  </a:defRPr>
                </a:lvl6pPr>
                <a:lvl7pPr marL="2971800" indent="-228600" algn="ctr" eaLnBrk="0" fontAlgn="base" hangingPunct="0">
                  <a:spcBef>
                    <a:spcPct val="0"/>
                  </a:spcBef>
                  <a:spcAft>
                    <a:spcPct val="0"/>
                  </a:spcAft>
                  <a:defRPr sz="4000">
                    <a:solidFill>
                      <a:schemeClr val="tx1"/>
                    </a:solidFill>
                    <a:latin typeface="Arial Black" charset="0"/>
                    <a:ea typeface="ＭＳ Ｐゴシック" charset="0"/>
                  </a:defRPr>
                </a:lvl7pPr>
                <a:lvl8pPr marL="3429000" indent="-228600" algn="ctr" eaLnBrk="0" fontAlgn="base" hangingPunct="0">
                  <a:spcBef>
                    <a:spcPct val="0"/>
                  </a:spcBef>
                  <a:spcAft>
                    <a:spcPct val="0"/>
                  </a:spcAft>
                  <a:defRPr sz="4000">
                    <a:solidFill>
                      <a:schemeClr val="tx1"/>
                    </a:solidFill>
                    <a:latin typeface="Arial Black" charset="0"/>
                    <a:ea typeface="ＭＳ Ｐゴシック" charset="0"/>
                  </a:defRPr>
                </a:lvl8pPr>
                <a:lvl9pPr marL="3886200" indent="-228600" algn="ctr" eaLnBrk="0" fontAlgn="base" hangingPunct="0">
                  <a:spcBef>
                    <a:spcPct val="0"/>
                  </a:spcBef>
                  <a:spcAft>
                    <a:spcPct val="0"/>
                  </a:spcAft>
                  <a:defRPr sz="4000">
                    <a:solidFill>
                      <a:schemeClr val="tx1"/>
                    </a:solidFill>
                    <a:latin typeface="Arial Black" charset="0"/>
                    <a:ea typeface="ＭＳ Ｐゴシック" charset="0"/>
                  </a:defRPr>
                </a:lvl9pPr>
              </a:lstStyle>
              <a:p>
                <a:r>
                  <a:rPr lang="en-US" sz="1400" b="0" smtClean="0">
                    <a:solidFill>
                      <a:srgbClr val="DC0000"/>
                    </a:solidFill>
                    <a:cs typeface="Arial" charset="0"/>
                  </a:rPr>
                  <a:t>3</a:t>
                </a:r>
              </a:p>
            </p:txBody>
          </p:sp>
          <p:sp>
            <p:nvSpPr>
              <p:cNvPr id="14379" name="Text Box 9"/>
              <p:cNvSpPr txBox="1">
                <a:spLocks noChangeArrowheads="1"/>
              </p:cNvSpPr>
              <p:nvPr/>
            </p:nvSpPr>
            <p:spPr bwMode="auto">
              <a:xfrm>
                <a:off x="6211888" y="4162425"/>
                <a:ext cx="30321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ctr" eaLnBrk="0" hangingPunct="0">
                  <a:defRPr sz="4000">
                    <a:solidFill>
                      <a:schemeClr val="tx1"/>
                    </a:solidFill>
                    <a:latin typeface="Arial Black" charset="0"/>
                    <a:ea typeface="ＭＳ Ｐゴシック" charset="0"/>
                  </a:defRPr>
                </a:lvl1pPr>
                <a:lvl2pPr marL="742950" indent="-285750" algn="ctr" eaLnBrk="0" hangingPunct="0">
                  <a:defRPr sz="4000">
                    <a:solidFill>
                      <a:schemeClr val="tx1"/>
                    </a:solidFill>
                    <a:latin typeface="Arial Black" charset="0"/>
                    <a:ea typeface="ＭＳ Ｐゴシック" charset="0"/>
                  </a:defRPr>
                </a:lvl2pPr>
                <a:lvl3pPr marL="1143000" indent="-228600" algn="ctr" eaLnBrk="0" hangingPunct="0">
                  <a:defRPr sz="4000">
                    <a:solidFill>
                      <a:schemeClr val="tx1"/>
                    </a:solidFill>
                    <a:latin typeface="Arial Black" charset="0"/>
                    <a:ea typeface="ＭＳ Ｐゴシック" charset="0"/>
                  </a:defRPr>
                </a:lvl3pPr>
                <a:lvl4pPr marL="1600200" indent="-228600" algn="ctr" eaLnBrk="0" hangingPunct="0">
                  <a:defRPr sz="4000">
                    <a:solidFill>
                      <a:schemeClr val="tx1"/>
                    </a:solidFill>
                    <a:latin typeface="Arial Black" charset="0"/>
                    <a:ea typeface="ＭＳ Ｐゴシック" charset="0"/>
                  </a:defRPr>
                </a:lvl4pPr>
                <a:lvl5pPr marL="2057400" indent="-228600" algn="ctr" eaLnBrk="0" hangingPunct="0">
                  <a:defRPr sz="4000">
                    <a:solidFill>
                      <a:schemeClr val="tx1"/>
                    </a:solidFill>
                    <a:latin typeface="Arial Black" charset="0"/>
                    <a:ea typeface="ＭＳ Ｐゴシック" charset="0"/>
                  </a:defRPr>
                </a:lvl5pPr>
                <a:lvl6pPr marL="2514600" indent="-228600" algn="ctr" eaLnBrk="0" fontAlgn="base" hangingPunct="0">
                  <a:spcBef>
                    <a:spcPct val="0"/>
                  </a:spcBef>
                  <a:spcAft>
                    <a:spcPct val="0"/>
                  </a:spcAft>
                  <a:defRPr sz="4000">
                    <a:solidFill>
                      <a:schemeClr val="tx1"/>
                    </a:solidFill>
                    <a:latin typeface="Arial Black" charset="0"/>
                    <a:ea typeface="ＭＳ Ｐゴシック" charset="0"/>
                  </a:defRPr>
                </a:lvl6pPr>
                <a:lvl7pPr marL="2971800" indent="-228600" algn="ctr" eaLnBrk="0" fontAlgn="base" hangingPunct="0">
                  <a:spcBef>
                    <a:spcPct val="0"/>
                  </a:spcBef>
                  <a:spcAft>
                    <a:spcPct val="0"/>
                  </a:spcAft>
                  <a:defRPr sz="4000">
                    <a:solidFill>
                      <a:schemeClr val="tx1"/>
                    </a:solidFill>
                    <a:latin typeface="Arial Black" charset="0"/>
                    <a:ea typeface="ＭＳ Ｐゴシック" charset="0"/>
                  </a:defRPr>
                </a:lvl7pPr>
                <a:lvl8pPr marL="3429000" indent="-228600" algn="ctr" eaLnBrk="0" fontAlgn="base" hangingPunct="0">
                  <a:spcBef>
                    <a:spcPct val="0"/>
                  </a:spcBef>
                  <a:spcAft>
                    <a:spcPct val="0"/>
                  </a:spcAft>
                  <a:defRPr sz="4000">
                    <a:solidFill>
                      <a:schemeClr val="tx1"/>
                    </a:solidFill>
                    <a:latin typeface="Arial Black" charset="0"/>
                    <a:ea typeface="ＭＳ Ｐゴシック" charset="0"/>
                  </a:defRPr>
                </a:lvl8pPr>
                <a:lvl9pPr marL="3886200" indent="-228600" algn="ctr" eaLnBrk="0" fontAlgn="base" hangingPunct="0">
                  <a:spcBef>
                    <a:spcPct val="0"/>
                  </a:spcBef>
                  <a:spcAft>
                    <a:spcPct val="0"/>
                  </a:spcAft>
                  <a:defRPr sz="4000">
                    <a:solidFill>
                      <a:schemeClr val="tx1"/>
                    </a:solidFill>
                    <a:latin typeface="Arial Black" charset="0"/>
                    <a:ea typeface="ＭＳ Ｐゴシック" charset="0"/>
                  </a:defRPr>
                </a:lvl9pPr>
              </a:lstStyle>
              <a:p>
                <a:r>
                  <a:rPr lang="en-US" sz="1400" b="0" smtClean="0">
                    <a:solidFill>
                      <a:srgbClr val="DC0000"/>
                    </a:solidFill>
                    <a:cs typeface="Arial" charset="0"/>
                  </a:rPr>
                  <a:t>5</a:t>
                </a:r>
              </a:p>
            </p:txBody>
          </p:sp>
          <p:sp>
            <p:nvSpPr>
              <p:cNvPr id="14380" name="Text Box 10"/>
              <p:cNvSpPr txBox="1">
                <a:spLocks noChangeArrowheads="1"/>
              </p:cNvSpPr>
              <p:nvPr/>
            </p:nvSpPr>
            <p:spPr bwMode="auto">
              <a:xfrm>
                <a:off x="7264400" y="4635500"/>
                <a:ext cx="30321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ctr" eaLnBrk="0" hangingPunct="0">
                  <a:defRPr sz="4000">
                    <a:solidFill>
                      <a:schemeClr val="tx1"/>
                    </a:solidFill>
                    <a:latin typeface="Arial Black" charset="0"/>
                    <a:ea typeface="ＭＳ Ｐゴシック" charset="0"/>
                  </a:defRPr>
                </a:lvl1pPr>
                <a:lvl2pPr marL="742950" indent="-285750" algn="ctr" eaLnBrk="0" hangingPunct="0">
                  <a:defRPr sz="4000">
                    <a:solidFill>
                      <a:schemeClr val="tx1"/>
                    </a:solidFill>
                    <a:latin typeface="Arial Black" charset="0"/>
                    <a:ea typeface="ＭＳ Ｐゴシック" charset="0"/>
                  </a:defRPr>
                </a:lvl2pPr>
                <a:lvl3pPr marL="1143000" indent="-228600" algn="ctr" eaLnBrk="0" hangingPunct="0">
                  <a:defRPr sz="4000">
                    <a:solidFill>
                      <a:schemeClr val="tx1"/>
                    </a:solidFill>
                    <a:latin typeface="Arial Black" charset="0"/>
                    <a:ea typeface="ＭＳ Ｐゴシック" charset="0"/>
                  </a:defRPr>
                </a:lvl3pPr>
                <a:lvl4pPr marL="1600200" indent="-228600" algn="ctr" eaLnBrk="0" hangingPunct="0">
                  <a:defRPr sz="4000">
                    <a:solidFill>
                      <a:schemeClr val="tx1"/>
                    </a:solidFill>
                    <a:latin typeface="Arial Black" charset="0"/>
                    <a:ea typeface="ＭＳ Ｐゴシック" charset="0"/>
                  </a:defRPr>
                </a:lvl4pPr>
                <a:lvl5pPr marL="2057400" indent="-228600" algn="ctr" eaLnBrk="0" hangingPunct="0">
                  <a:defRPr sz="4000">
                    <a:solidFill>
                      <a:schemeClr val="tx1"/>
                    </a:solidFill>
                    <a:latin typeface="Arial Black" charset="0"/>
                    <a:ea typeface="ＭＳ Ｐゴシック" charset="0"/>
                  </a:defRPr>
                </a:lvl5pPr>
                <a:lvl6pPr marL="2514600" indent="-228600" algn="ctr" eaLnBrk="0" fontAlgn="base" hangingPunct="0">
                  <a:spcBef>
                    <a:spcPct val="0"/>
                  </a:spcBef>
                  <a:spcAft>
                    <a:spcPct val="0"/>
                  </a:spcAft>
                  <a:defRPr sz="4000">
                    <a:solidFill>
                      <a:schemeClr val="tx1"/>
                    </a:solidFill>
                    <a:latin typeface="Arial Black" charset="0"/>
                    <a:ea typeface="ＭＳ Ｐゴシック" charset="0"/>
                  </a:defRPr>
                </a:lvl6pPr>
                <a:lvl7pPr marL="2971800" indent="-228600" algn="ctr" eaLnBrk="0" fontAlgn="base" hangingPunct="0">
                  <a:spcBef>
                    <a:spcPct val="0"/>
                  </a:spcBef>
                  <a:spcAft>
                    <a:spcPct val="0"/>
                  </a:spcAft>
                  <a:defRPr sz="4000">
                    <a:solidFill>
                      <a:schemeClr val="tx1"/>
                    </a:solidFill>
                    <a:latin typeface="Arial Black" charset="0"/>
                    <a:ea typeface="ＭＳ Ｐゴシック" charset="0"/>
                  </a:defRPr>
                </a:lvl7pPr>
                <a:lvl8pPr marL="3429000" indent="-228600" algn="ctr" eaLnBrk="0" fontAlgn="base" hangingPunct="0">
                  <a:spcBef>
                    <a:spcPct val="0"/>
                  </a:spcBef>
                  <a:spcAft>
                    <a:spcPct val="0"/>
                  </a:spcAft>
                  <a:defRPr sz="4000">
                    <a:solidFill>
                      <a:schemeClr val="tx1"/>
                    </a:solidFill>
                    <a:latin typeface="Arial Black" charset="0"/>
                    <a:ea typeface="ＭＳ Ｐゴシック" charset="0"/>
                  </a:defRPr>
                </a:lvl8pPr>
                <a:lvl9pPr marL="3886200" indent="-228600" algn="ctr" eaLnBrk="0" fontAlgn="base" hangingPunct="0">
                  <a:spcBef>
                    <a:spcPct val="0"/>
                  </a:spcBef>
                  <a:spcAft>
                    <a:spcPct val="0"/>
                  </a:spcAft>
                  <a:defRPr sz="4000">
                    <a:solidFill>
                      <a:schemeClr val="tx1"/>
                    </a:solidFill>
                    <a:latin typeface="Arial Black" charset="0"/>
                    <a:ea typeface="ＭＳ Ｐゴシック" charset="0"/>
                  </a:defRPr>
                </a:lvl9pPr>
              </a:lstStyle>
              <a:p>
                <a:r>
                  <a:rPr lang="en-US" sz="1400" b="0" smtClean="0">
                    <a:solidFill>
                      <a:srgbClr val="DC0000"/>
                    </a:solidFill>
                    <a:cs typeface="Arial" charset="0"/>
                  </a:rPr>
                  <a:t>4</a:t>
                </a:r>
              </a:p>
            </p:txBody>
          </p:sp>
          <p:sp>
            <p:nvSpPr>
              <p:cNvPr id="14381" name="Text Box 11"/>
              <p:cNvSpPr txBox="1">
                <a:spLocks noChangeArrowheads="1"/>
              </p:cNvSpPr>
              <p:nvPr/>
            </p:nvSpPr>
            <p:spPr bwMode="auto">
              <a:xfrm>
                <a:off x="7280275" y="3813175"/>
                <a:ext cx="30321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ctr" eaLnBrk="0" hangingPunct="0">
                  <a:defRPr sz="4000">
                    <a:solidFill>
                      <a:schemeClr val="tx1"/>
                    </a:solidFill>
                    <a:latin typeface="Arial Black" charset="0"/>
                    <a:ea typeface="ＭＳ Ｐゴシック" charset="0"/>
                  </a:defRPr>
                </a:lvl1pPr>
                <a:lvl2pPr marL="742950" indent="-285750" algn="ctr" eaLnBrk="0" hangingPunct="0">
                  <a:defRPr sz="4000">
                    <a:solidFill>
                      <a:schemeClr val="tx1"/>
                    </a:solidFill>
                    <a:latin typeface="Arial Black" charset="0"/>
                    <a:ea typeface="ＭＳ Ｐゴシック" charset="0"/>
                  </a:defRPr>
                </a:lvl2pPr>
                <a:lvl3pPr marL="1143000" indent="-228600" algn="ctr" eaLnBrk="0" hangingPunct="0">
                  <a:defRPr sz="4000">
                    <a:solidFill>
                      <a:schemeClr val="tx1"/>
                    </a:solidFill>
                    <a:latin typeface="Arial Black" charset="0"/>
                    <a:ea typeface="ＭＳ Ｐゴシック" charset="0"/>
                  </a:defRPr>
                </a:lvl3pPr>
                <a:lvl4pPr marL="1600200" indent="-228600" algn="ctr" eaLnBrk="0" hangingPunct="0">
                  <a:defRPr sz="4000">
                    <a:solidFill>
                      <a:schemeClr val="tx1"/>
                    </a:solidFill>
                    <a:latin typeface="Arial Black" charset="0"/>
                    <a:ea typeface="ＭＳ Ｐゴシック" charset="0"/>
                  </a:defRPr>
                </a:lvl4pPr>
                <a:lvl5pPr marL="2057400" indent="-228600" algn="ctr" eaLnBrk="0" hangingPunct="0">
                  <a:defRPr sz="4000">
                    <a:solidFill>
                      <a:schemeClr val="tx1"/>
                    </a:solidFill>
                    <a:latin typeface="Arial Black" charset="0"/>
                    <a:ea typeface="ＭＳ Ｐゴシック" charset="0"/>
                  </a:defRPr>
                </a:lvl5pPr>
                <a:lvl6pPr marL="2514600" indent="-228600" algn="ctr" eaLnBrk="0" fontAlgn="base" hangingPunct="0">
                  <a:spcBef>
                    <a:spcPct val="0"/>
                  </a:spcBef>
                  <a:spcAft>
                    <a:spcPct val="0"/>
                  </a:spcAft>
                  <a:defRPr sz="4000">
                    <a:solidFill>
                      <a:schemeClr val="tx1"/>
                    </a:solidFill>
                    <a:latin typeface="Arial Black" charset="0"/>
                    <a:ea typeface="ＭＳ Ｐゴシック" charset="0"/>
                  </a:defRPr>
                </a:lvl6pPr>
                <a:lvl7pPr marL="2971800" indent="-228600" algn="ctr" eaLnBrk="0" fontAlgn="base" hangingPunct="0">
                  <a:spcBef>
                    <a:spcPct val="0"/>
                  </a:spcBef>
                  <a:spcAft>
                    <a:spcPct val="0"/>
                  </a:spcAft>
                  <a:defRPr sz="4000">
                    <a:solidFill>
                      <a:schemeClr val="tx1"/>
                    </a:solidFill>
                    <a:latin typeface="Arial Black" charset="0"/>
                    <a:ea typeface="ＭＳ Ｐゴシック" charset="0"/>
                  </a:defRPr>
                </a:lvl7pPr>
                <a:lvl8pPr marL="3429000" indent="-228600" algn="ctr" eaLnBrk="0" fontAlgn="base" hangingPunct="0">
                  <a:spcBef>
                    <a:spcPct val="0"/>
                  </a:spcBef>
                  <a:spcAft>
                    <a:spcPct val="0"/>
                  </a:spcAft>
                  <a:defRPr sz="4000">
                    <a:solidFill>
                      <a:schemeClr val="tx1"/>
                    </a:solidFill>
                    <a:latin typeface="Arial Black" charset="0"/>
                    <a:ea typeface="ＭＳ Ｐゴシック" charset="0"/>
                  </a:defRPr>
                </a:lvl8pPr>
                <a:lvl9pPr marL="3886200" indent="-228600" algn="ctr" eaLnBrk="0" fontAlgn="base" hangingPunct="0">
                  <a:spcBef>
                    <a:spcPct val="0"/>
                  </a:spcBef>
                  <a:spcAft>
                    <a:spcPct val="0"/>
                  </a:spcAft>
                  <a:defRPr sz="4000">
                    <a:solidFill>
                      <a:schemeClr val="tx1"/>
                    </a:solidFill>
                    <a:latin typeface="Arial Black" charset="0"/>
                    <a:ea typeface="ＭＳ Ｐゴシック" charset="0"/>
                  </a:defRPr>
                </a:lvl9pPr>
              </a:lstStyle>
              <a:p>
                <a:r>
                  <a:rPr lang="en-US" sz="1400" b="0" smtClean="0">
                    <a:solidFill>
                      <a:srgbClr val="DC0000"/>
                    </a:solidFill>
                    <a:cs typeface="Arial" charset="0"/>
                  </a:rPr>
                  <a:t>8</a:t>
                </a:r>
              </a:p>
            </p:txBody>
          </p:sp>
          <p:sp>
            <p:nvSpPr>
              <p:cNvPr id="14382" name="Text Box 12"/>
              <p:cNvSpPr txBox="1">
                <a:spLocks noChangeArrowheads="1"/>
              </p:cNvSpPr>
              <p:nvPr/>
            </p:nvSpPr>
            <p:spPr bwMode="auto">
              <a:xfrm>
                <a:off x="6983413" y="4356100"/>
                <a:ext cx="30321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ctr" eaLnBrk="0" hangingPunct="0">
                  <a:defRPr sz="4000">
                    <a:solidFill>
                      <a:schemeClr val="tx1"/>
                    </a:solidFill>
                    <a:latin typeface="Arial Black" charset="0"/>
                    <a:ea typeface="ＭＳ Ｐゴシック" charset="0"/>
                  </a:defRPr>
                </a:lvl1pPr>
                <a:lvl2pPr marL="742950" indent="-285750" algn="ctr" eaLnBrk="0" hangingPunct="0">
                  <a:defRPr sz="4000">
                    <a:solidFill>
                      <a:schemeClr val="tx1"/>
                    </a:solidFill>
                    <a:latin typeface="Arial Black" charset="0"/>
                    <a:ea typeface="ＭＳ Ｐゴシック" charset="0"/>
                  </a:defRPr>
                </a:lvl2pPr>
                <a:lvl3pPr marL="1143000" indent="-228600" algn="ctr" eaLnBrk="0" hangingPunct="0">
                  <a:defRPr sz="4000">
                    <a:solidFill>
                      <a:schemeClr val="tx1"/>
                    </a:solidFill>
                    <a:latin typeface="Arial Black" charset="0"/>
                    <a:ea typeface="ＭＳ Ｐゴシック" charset="0"/>
                  </a:defRPr>
                </a:lvl3pPr>
                <a:lvl4pPr marL="1600200" indent="-228600" algn="ctr" eaLnBrk="0" hangingPunct="0">
                  <a:defRPr sz="4000">
                    <a:solidFill>
                      <a:schemeClr val="tx1"/>
                    </a:solidFill>
                    <a:latin typeface="Arial Black" charset="0"/>
                    <a:ea typeface="ＭＳ Ｐゴシック" charset="0"/>
                  </a:defRPr>
                </a:lvl4pPr>
                <a:lvl5pPr marL="2057400" indent="-228600" algn="ctr" eaLnBrk="0" hangingPunct="0">
                  <a:defRPr sz="4000">
                    <a:solidFill>
                      <a:schemeClr val="tx1"/>
                    </a:solidFill>
                    <a:latin typeface="Arial Black" charset="0"/>
                    <a:ea typeface="ＭＳ Ｐゴシック" charset="0"/>
                  </a:defRPr>
                </a:lvl5pPr>
                <a:lvl6pPr marL="2514600" indent="-228600" algn="ctr" eaLnBrk="0" fontAlgn="base" hangingPunct="0">
                  <a:spcBef>
                    <a:spcPct val="0"/>
                  </a:spcBef>
                  <a:spcAft>
                    <a:spcPct val="0"/>
                  </a:spcAft>
                  <a:defRPr sz="4000">
                    <a:solidFill>
                      <a:schemeClr val="tx1"/>
                    </a:solidFill>
                    <a:latin typeface="Arial Black" charset="0"/>
                    <a:ea typeface="ＭＳ Ｐゴシック" charset="0"/>
                  </a:defRPr>
                </a:lvl6pPr>
                <a:lvl7pPr marL="2971800" indent="-228600" algn="ctr" eaLnBrk="0" fontAlgn="base" hangingPunct="0">
                  <a:spcBef>
                    <a:spcPct val="0"/>
                  </a:spcBef>
                  <a:spcAft>
                    <a:spcPct val="0"/>
                  </a:spcAft>
                  <a:defRPr sz="4000">
                    <a:solidFill>
                      <a:schemeClr val="tx1"/>
                    </a:solidFill>
                    <a:latin typeface="Arial Black" charset="0"/>
                    <a:ea typeface="ＭＳ Ｐゴシック" charset="0"/>
                  </a:defRPr>
                </a:lvl7pPr>
                <a:lvl8pPr marL="3429000" indent="-228600" algn="ctr" eaLnBrk="0" fontAlgn="base" hangingPunct="0">
                  <a:spcBef>
                    <a:spcPct val="0"/>
                  </a:spcBef>
                  <a:spcAft>
                    <a:spcPct val="0"/>
                  </a:spcAft>
                  <a:defRPr sz="4000">
                    <a:solidFill>
                      <a:schemeClr val="tx1"/>
                    </a:solidFill>
                    <a:latin typeface="Arial Black" charset="0"/>
                    <a:ea typeface="ＭＳ Ｐゴシック" charset="0"/>
                  </a:defRPr>
                </a:lvl8pPr>
                <a:lvl9pPr marL="3886200" indent="-228600" algn="ctr" eaLnBrk="0" fontAlgn="base" hangingPunct="0">
                  <a:spcBef>
                    <a:spcPct val="0"/>
                  </a:spcBef>
                  <a:spcAft>
                    <a:spcPct val="0"/>
                  </a:spcAft>
                  <a:defRPr sz="4000">
                    <a:solidFill>
                      <a:schemeClr val="tx1"/>
                    </a:solidFill>
                    <a:latin typeface="Arial Black" charset="0"/>
                    <a:ea typeface="ＭＳ Ｐゴシック" charset="0"/>
                  </a:defRPr>
                </a:lvl9pPr>
              </a:lstStyle>
              <a:p>
                <a:r>
                  <a:rPr lang="en-US" sz="1400" b="0" smtClean="0">
                    <a:solidFill>
                      <a:srgbClr val="DC0000"/>
                    </a:solidFill>
                    <a:cs typeface="Arial" charset="0"/>
                  </a:rPr>
                  <a:t>6</a:t>
                </a:r>
              </a:p>
            </p:txBody>
          </p:sp>
          <p:sp>
            <p:nvSpPr>
              <p:cNvPr id="14383" name="Text Box 13"/>
              <p:cNvSpPr txBox="1">
                <a:spLocks noChangeArrowheads="1"/>
              </p:cNvSpPr>
              <p:nvPr/>
            </p:nvSpPr>
            <p:spPr bwMode="auto">
              <a:xfrm>
                <a:off x="8002588" y="3998913"/>
                <a:ext cx="30321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ctr" eaLnBrk="0" hangingPunct="0">
                  <a:defRPr sz="4000">
                    <a:solidFill>
                      <a:schemeClr val="tx1"/>
                    </a:solidFill>
                    <a:latin typeface="Arial Black" charset="0"/>
                    <a:ea typeface="ＭＳ Ｐゴシック" charset="0"/>
                  </a:defRPr>
                </a:lvl1pPr>
                <a:lvl2pPr marL="742950" indent="-285750" algn="ctr" eaLnBrk="0" hangingPunct="0">
                  <a:defRPr sz="4000">
                    <a:solidFill>
                      <a:schemeClr val="tx1"/>
                    </a:solidFill>
                    <a:latin typeface="Arial Black" charset="0"/>
                    <a:ea typeface="ＭＳ Ｐゴシック" charset="0"/>
                  </a:defRPr>
                </a:lvl2pPr>
                <a:lvl3pPr marL="1143000" indent="-228600" algn="ctr" eaLnBrk="0" hangingPunct="0">
                  <a:defRPr sz="4000">
                    <a:solidFill>
                      <a:schemeClr val="tx1"/>
                    </a:solidFill>
                    <a:latin typeface="Arial Black" charset="0"/>
                    <a:ea typeface="ＭＳ Ｐゴシック" charset="0"/>
                  </a:defRPr>
                </a:lvl3pPr>
                <a:lvl4pPr marL="1600200" indent="-228600" algn="ctr" eaLnBrk="0" hangingPunct="0">
                  <a:defRPr sz="4000">
                    <a:solidFill>
                      <a:schemeClr val="tx1"/>
                    </a:solidFill>
                    <a:latin typeface="Arial Black" charset="0"/>
                    <a:ea typeface="ＭＳ Ｐゴシック" charset="0"/>
                  </a:defRPr>
                </a:lvl4pPr>
                <a:lvl5pPr marL="2057400" indent="-228600" algn="ctr" eaLnBrk="0" hangingPunct="0">
                  <a:defRPr sz="4000">
                    <a:solidFill>
                      <a:schemeClr val="tx1"/>
                    </a:solidFill>
                    <a:latin typeface="Arial Black" charset="0"/>
                    <a:ea typeface="ＭＳ Ｐゴシック" charset="0"/>
                  </a:defRPr>
                </a:lvl5pPr>
                <a:lvl6pPr marL="2514600" indent="-228600" algn="ctr" eaLnBrk="0" fontAlgn="base" hangingPunct="0">
                  <a:spcBef>
                    <a:spcPct val="0"/>
                  </a:spcBef>
                  <a:spcAft>
                    <a:spcPct val="0"/>
                  </a:spcAft>
                  <a:defRPr sz="4000">
                    <a:solidFill>
                      <a:schemeClr val="tx1"/>
                    </a:solidFill>
                    <a:latin typeface="Arial Black" charset="0"/>
                    <a:ea typeface="ＭＳ Ｐゴシック" charset="0"/>
                  </a:defRPr>
                </a:lvl6pPr>
                <a:lvl7pPr marL="2971800" indent="-228600" algn="ctr" eaLnBrk="0" fontAlgn="base" hangingPunct="0">
                  <a:spcBef>
                    <a:spcPct val="0"/>
                  </a:spcBef>
                  <a:spcAft>
                    <a:spcPct val="0"/>
                  </a:spcAft>
                  <a:defRPr sz="4000">
                    <a:solidFill>
                      <a:schemeClr val="tx1"/>
                    </a:solidFill>
                    <a:latin typeface="Arial Black" charset="0"/>
                    <a:ea typeface="ＭＳ Ｐゴシック" charset="0"/>
                  </a:defRPr>
                </a:lvl7pPr>
                <a:lvl8pPr marL="3429000" indent="-228600" algn="ctr" eaLnBrk="0" fontAlgn="base" hangingPunct="0">
                  <a:spcBef>
                    <a:spcPct val="0"/>
                  </a:spcBef>
                  <a:spcAft>
                    <a:spcPct val="0"/>
                  </a:spcAft>
                  <a:defRPr sz="4000">
                    <a:solidFill>
                      <a:schemeClr val="tx1"/>
                    </a:solidFill>
                    <a:latin typeface="Arial Black" charset="0"/>
                    <a:ea typeface="ＭＳ Ｐゴシック" charset="0"/>
                  </a:defRPr>
                </a:lvl8pPr>
                <a:lvl9pPr marL="3886200" indent="-228600" algn="ctr" eaLnBrk="0" fontAlgn="base" hangingPunct="0">
                  <a:spcBef>
                    <a:spcPct val="0"/>
                  </a:spcBef>
                  <a:spcAft>
                    <a:spcPct val="0"/>
                  </a:spcAft>
                  <a:defRPr sz="4000">
                    <a:solidFill>
                      <a:schemeClr val="tx1"/>
                    </a:solidFill>
                    <a:latin typeface="Arial Black" charset="0"/>
                    <a:ea typeface="ＭＳ Ｐゴシック" charset="0"/>
                  </a:defRPr>
                </a:lvl9pPr>
              </a:lstStyle>
              <a:p>
                <a:r>
                  <a:rPr lang="en-US" sz="1400" b="0" smtClean="0">
                    <a:solidFill>
                      <a:srgbClr val="DC0000"/>
                    </a:solidFill>
                    <a:cs typeface="Arial" charset="0"/>
                  </a:rPr>
                  <a:t>7</a:t>
                </a:r>
              </a:p>
            </p:txBody>
          </p:sp>
          <p:sp>
            <p:nvSpPr>
              <p:cNvPr id="14384" name="Rectangle 14"/>
              <p:cNvSpPr>
                <a:spLocks noChangeArrowheads="1"/>
              </p:cNvSpPr>
              <p:nvPr/>
            </p:nvSpPr>
            <p:spPr bwMode="auto">
              <a:xfrm>
                <a:off x="6153150" y="4283075"/>
                <a:ext cx="1143000" cy="1219200"/>
              </a:xfrm>
              <a:prstGeom prst="rect">
                <a:avLst/>
              </a:prstGeom>
              <a:solidFill>
                <a:schemeClr val="accent1"/>
              </a:solidFill>
              <a:ln w="9525">
                <a:miter lim="800000"/>
                <a:headEnd/>
                <a:tailEnd/>
              </a:ln>
              <a:scene3d>
                <a:camera prst="legacyPerspectiveFront">
                  <a:rot lat="1200000" lon="2400000" rev="0"/>
                </a:camera>
                <a:lightRig rig="legacyFlat2" dir="t"/>
              </a:scene3d>
              <a:sp3d extrusionH="1801800" prstMaterial="legacyWireframe">
                <a:bevelT w="13500" h="13500" prst="angle"/>
                <a:bevelB w="13500" h="13500" prst="angle"/>
                <a:extrusionClr>
                  <a:schemeClr val="accent1"/>
                </a:extrusionClr>
              </a:sp3d>
            </p:spPr>
            <p:txBody>
              <a:bodyPr wrap="none" anchor="ctr">
                <a:flatTx/>
              </a:bodyPr>
              <a:lstStyle/>
              <a:p>
                <a:pPr algn="ctr"/>
                <a:endParaRPr lang="en-US" sz="4000" b="0" smtClean="0">
                  <a:solidFill>
                    <a:srgbClr val="FFFFFF"/>
                  </a:solidFill>
                  <a:latin typeface="Arial Black" charset="0"/>
                  <a:cs typeface="Arial" charset="0"/>
                </a:endParaRPr>
              </a:p>
            </p:txBody>
          </p:sp>
        </p:grpSp>
        <p:sp>
          <p:nvSpPr>
            <p:cNvPr id="14373" name="Text Box 15"/>
            <p:cNvSpPr txBox="1">
              <a:spLocks noChangeArrowheads="1"/>
            </p:cNvSpPr>
            <p:nvPr/>
          </p:nvSpPr>
          <p:spPr bwMode="auto">
            <a:xfrm>
              <a:off x="5434013" y="5203825"/>
              <a:ext cx="91122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ctr" eaLnBrk="0" hangingPunct="0">
                <a:defRPr sz="4000">
                  <a:solidFill>
                    <a:schemeClr val="tx1"/>
                  </a:solidFill>
                  <a:latin typeface="Arial Black" charset="0"/>
                  <a:ea typeface="ＭＳ Ｐゴシック" charset="0"/>
                </a:defRPr>
              </a:lvl1pPr>
              <a:lvl2pPr marL="742950" indent="-285750" algn="ctr" eaLnBrk="0" hangingPunct="0">
                <a:defRPr sz="4000">
                  <a:solidFill>
                    <a:schemeClr val="tx1"/>
                  </a:solidFill>
                  <a:latin typeface="Arial Black" charset="0"/>
                  <a:ea typeface="ＭＳ Ｐゴシック" charset="0"/>
                </a:defRPr>
              </a:lvl2pPr>
              <a:lvl3pPr marL="1143000" indent="-228600" algn="ctr" eaLnBrk="0" hangingPunct="0">
                <a:defRPr sz="4000">
                  <a:solidFill>
                    <a:schemeClr val="tx1"/>
                  </a:solidFill>
                  <a:latin typeface="Arial Black" charset="0"/>
                  <a:ea typeface="ＭＳ Ｐゴシック" charset="0"/>
                </a:defRPr>
              </a:lvl3pPr>
              <a:lvl4pPr marL="1600200" indent="-228600" algn="ctr" eaLnBrk="0" hangingPunct="0">
                <a:defRPr sz="4000">
                  <a:solidFill>
                    <a:schemeClr val="tx1"/>
                  </a:solidFill>
                  <a:latin typeface="Arial Black" charset="0"/>
                  <a:ea typeface="ＭＳ Ｐゴシック" charset="0"/>
                </a:defRPr>
              </a:lvl4pPr>
              <a:lvl5pPr marL="2057400" indent="-228600" algn="ctr" eaLnBrk="0" hangingPunct="0">
                <a:defRPr sz="4000">
                  <a:solidFill>
                    <a:schemeClr val="tx1"/>
                  </a:solidFill>
                  <a:latin typeface="Arial Black" charset="0"/>
                  <a:ea typeface="ＭＳ Ｐゴシック" charset="0"/>
                </a:defRPr>
              </a:lvl5pPr>
              <a:lvl6pPr marL="2514600" indent="-228600" algn="ctr" eaLnBrk="0" fontAlgn="base" hangingPunct="0">
                <a:spcBef>
                  <a:spcPct val="0"/>
                </a:spcBef>
                <a:spcAft>
                  <a:spcPct val="0"/>
                </a:spcAft>
                <a:defRPr sz="4000">
                  <a:solidFill>
                    <a:schemeClr val="tx1"/>
                  </a:solidFill>
                  <a:latin typeface="Arial Black" charset="0"/>
                  <a:ea typeface="ＭＳ Ｐゴシック" charset="0"/>
                </a:defRPr>
              </a:lvl6pPr>
              <a:lvl7pPr marL="2971800" indent="-228600" algn="ctr" eaLnBrk="0" fontAlgn="base" hangingPunct="0">
                <a:spcBef>
                  <a:spcPct val="0"/>
                </a:spcBef>
                <a:spcAft>
                  <a:spcPct val="0"/>
                </a:spcAft>
                <a:defRPr sz="4000">
                  <a:solidFill>
                    <a:schemeClr val="tx1"/>
                  </a:solidFill>
                  <a:latin typeface="Arial Black" charset="0"/>
                  <a:ea typeface="ＭＳ Ｐゴシック" charset="0"/>
                </a:defRPr>
              </a:lvl7pPr>
              <a:lvl8pPr marL="3429000" indent="-228600" algn="ctr" eaLnBrk="0" fontAlgn="base" hangingPunct="0">
                <a:spcBef>
                  <a:spcPct val="0"/>
                </a:spcBef>
                <a:spcAft>
                  <a:spcPct val="0"/>
                </a:spcAft>
                <a:defRPr sz="4000">
                  <a:solidFill>
                    <a:schemeClr val="tx1"/>
                  </a:solidFill>
                  <a:latin typeface="Arial Black" charset="0"/>
                  <a:ea typeface="ＭＳ Ｐゴシック" charset="0"/>
                </a:defRPr>
              </a:lvl8pPr>
              <a:lvl9pPr marL="3886200" indent="-228600" algn="ctr" eaLnBrk="0" fontAlgn="base" hangingPunct="0">
                <a:spcBef>
                  <a:spcPct val="0"/>
                </a:spcBef>
                <a:spcAft>
                  <a:spcPct val="0"/>
                </a:spcAft>
                <a:defRPr sz="4000">
                  <a:solidFill>
                    <a:schemeClr val="tx1"/>
                  </a:solidFill>
                  <a:latin typeface="Arial Black" charset="0"/>
                  <a:ea typeface="ＭＳ Ｐゴシック" charset="0"/>
                </a:defRPr>
              </a:lvl9pPr>
            </a:lstStyle>
            <a:p>
              <a:r>
                <a:rPr lang="en-US" sz="1200" b="0" smtClean="0">
                  <a:solidFill>
                    <a:srgbClr val="DC0000"/>
                  </a:solidFill>
                  <a:cs typeface="Arial" charset="0"/>
                </a:rPr>
                <a:t>(i1,j1,k1)</a:t>
              </a:r>
            </a:p>
          </p:txBody>
        </p:sp>
        <p:sp>
          <p:nvSpPr>
            <p:cNvPr id="14374" name="Text Box 16"/>
            <p:cNvSpPr txBox="1">
              <a:spLocks noChangeArrowheads="1"/>
            </p:cNvSpPr>
            <p:nvPr/>
          </p:nvSpPr>
          <p:spPr bwMode="auto">
            <a:xfrm>
              <a:off x="8156575" y="3840163"/>
              <a:ext cx="91122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ctr" eaLnBrk="0" hangingPunct="0">
                <a:defRPr sz="4000">
                  <a:solidFill>
                    <a:schemeClr val="tx1"/>
                  </a:solidFill>
                  <a:latin typeface="Arial Black" charset="0"/>
                  <a:ea typeface="ＭＳ Ｐゴシック" charset="0"/>
                </a:defRPr>
              </a:lvl1pPr>
              <a:lvl2pPr marL="742950" indent="-285750" algn="ctr" eaLnBrk="0" hangingPunct="0">
                <a:defRPr sz="4000">
                  <a:solidFill>
                    <a:schemeClr val="tx1"/>
                  </a:solidFill>
                  <a:latin typeface="Arial Black" charset="0"/>
                  <a:ea typeface="ＭＳ Ｐゴシック" charset="0"/>
                </a:defRPr>
              </a:lvl2pPr>
              <a:lvl3pPr marL="1143000" indent="-228600" algn="ctr" eaLnBrk="0" hangingPunct="0">
                <a:defRPr sz="4000">
                  <a:solidFill>
                    <a:schemeClr val="tx1"/>
                  </a:solidFill>
                  <a:latin typeface="Arial Black" charset="0"/>
                  <a:ea typeface="ＭＳ Ｐゴシック" charset="0"/>
                </a:defRPr>
              </a:lvl3pPr>
              <a:lvl4pPr marL="1600200" indent="-228600" algn="ctr" eaLnBrk="0" hangingPunct="0">
                <a:defRPr sz="4000">
                  <a:solidFill>
                    <a:schemeClr val="tx1"/>
                  </a:solidFill>
                  <a:latin typeface="Arial Black" charset="0"/>
                  <a:ea typeface="ＭＳ Ｐゴシック" charset="0"/>
                </a:defRPr>
              </a:lvl4pPr>
              <a:lvl5pPr marL="2057400" indent="-228600" algn="ctr" eaLnBrk="0" hangingPunct="0">
                <a:defRPr sz="4000">
                  <a:solidFill>
                    <a:schemeClr val="tx1"/>
                  </a:solidFill>
                  <a:latin typeface="Arial Black" charset="0"/>
                  <a:ea typeface="ＭＳ Ｐゴシック" charset="0"/>
                </a:defRPr>
              </a:lvl5pPr>
              <a:lvl6pPr marL="2514600" indent="-228600" algn="ctr" eaLnBrk="0" fontAlgn="base" hangingPunct="0">
                <a:spcBef>
                  <a:spcPct val="0"/>
                </a:spcBef>
                <a:spcAft>
                  <a:spcPct val="0"/>
                </a:spcAft>
                <a:defRPr sz="4000">
                  <a:solidFill>
                    <a:schemeClr val="tx1"/>
                  </a:solidFill>
                  <a:latin typeface="Arial Black" charset="0"/>
                  <a:ea typeface="ＭＳ Ｐゴシック" charset="0"/>
                </a:defRPr>
              </a:lvl6pPr>
              <a:lvl7pPr marL="2971800" indent="-228600" algn="ctr" eaLnBrk="0" fontAlgn="base" hangingPunct="0">
                <a:spcBef>
                  <a:spcPct val="0"/>
                </a:spcBef>
                <a:spcAft>
                  <a:spcPct val="0"/>
                </a:spcAft>
                <a:defRPr sz="4000">
                  <a:solidFill>
                    <a:schemeClr val="tx1"/>
                  </a:solidFill>
                  <a:latin typeface="Arial Black" charset="0"/>
                  <a:ea typeface="ＭＳ Ｐゴシック" charset="0"/>
                </a:defRPr>
              </a:lvl7pPr>
              <a:lvl8pPr marL="3429000" indent="-228600" algn="ctr" eaLnBrk="0" fontAlgn="base" hangingPunct="0">
                <a:spcBef>
                  <a:spcPct val="0"/>
                </a:spcBef>
                <a:spcAft>
                  <a:spcPct val="0"/>
                </a:spcAft>
                <a:defRPr sz="4000">
                  <a:solidFill>
                    <a:schemeClr val="tx1"/>
                  </a:solidFill>
                  <a:latin typeface="Arial Black" charset="0"/>
                  <a:ea typeface="ＭＳ Ｐゴシック" charset="0"/>
                </a:defRPr>
              </a:lvl8pPr>
              <a:lvl9pPr marL="3886200" indent="-228600" algn="ctr" eaLnBrk="0" fontAlgn="base" hangingPunct="0">
                <a:spcBef>
                  <a:spcPct val="0"/>
                </a:spcBef>
                <a:spcAft>
                  <a:spcPct val="0"/>
                </a:spcAft>
                <a:defRPr sz="4000">
                  <a:solidFill>
                    <a:schemeClr val="tx1"/>
                  </a:solidFill>
                  <a:latin typeface="Arial Black" charset="0"/>
                  <a:ea typeface="ＭＳ Ｐゴシック" charset="0"/>
                </a:defRPr>
              </a:lvl9pPr>
            </a:lstStyle>
            <a:p>
              <a:r>
                <a:rPr lang="en-US" sz="1200" b="0" smtClean="0">
                  <a:solidFill>
                    <a:srgbClr val="DC0000"/>
                  </a:solidFill>
                  <a:cs typeface="Arial" charset="0"/>
                </a:rPr>
                <a:t>(i2,j2,k2)</a:t>
              </a:r>
            </a:p>
          </p:txBody>
        </p:sp>
      </p:grpSp>
      <p:graphicFrame>
        <p:nvGraphicFramePr>
          <p:cNvPr id="224339" name="Group 83"/>
          <p:cNvGraphicFramePr>
            <a:graphicFrameLocks noGrp="1"/>
          </p:cNvGraphicFramePr>
          <p:nvPr/>
        </p:nvGraphicFramePr>
        <p:xfrm>
          <a:off x="6934200" y="685800"/>
          <a:ext cx="1447800" cy="1722119"/>
        </p:xfrm>
        <a:graphic>
          <a:graphicData uri="http://schemas.openxmlformats.org/drawingml/2006/table">
            <a:tbl>
              <a:tblPr/>
              <a:tblGrid>
                <a:gridCol w="914400"/>
                <a:gridCol w="533400"/>
              </a:tblGrid>
              <a:tr h="228600">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en-US" sz="1400" b="1" i="0" u="none" strike="noStrike" cap="none" normalizeH="0" baseline="0">
                          <a:ln>
                            <a:noFill/>
                          </a:ln>
                          <a:solidFill>
                            <a:srgbClr val="000000"/>
                          </a:solidFill>
                          <a:effectLst/>
                          <a:latin typeface="Arial" charset="0"/>
                          <a:ea typeface="ＭＳ Ｐゴシック" charset="0"/>
                        </a:rPr>
                        <a:t>Variable</a:t>
                      </a:r>
                    </a:p>
                  </a:txBody>
                  <a:tcPr marT="0" marB="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en-US" sz="1400" b="1" i="0" u="none" strike="noStrike" cap="none" normalizeH="0" baseline="0">
                          <a:ln>
                            <a:noFill/>
                          </a:ln>
                          <a:solidFill>
                            <a:srgbClr val="000000"/>
                          </a:solidFill>
                          <a:effectLst/>
                          <a:latin typeface="Arial" charset="0"/>
                          <a:ea typeface="ＭＳ Ｐゴシック" charset="0"/>
                        </a:rPr>
                        <a:t>ID</a:t>
                      </a:r>
                    </a:p>
                  </a:txBody>
                  <a:tcPr marT="0" marB="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82563">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el-GR" sz="1400" b="0" i="0" u="none" strike="noStrike" cap="none" normalizeH="0" baseline="0">
                          <a:ln>
                            <a:noFill/>
                          </a:ln>
                          <a:solidFill>
                            <a:srgbClr val="0033CC"/>
                          </a:solidFill>
                          <a:effectLst/>
                          <a:latin typeface="Arial Unicode MS" charset="0"/>
                          <a:ea typeface="ＭＳ Ｐゴシック" charset="0"/>
                          <a:cs typeface="Arial Unicode MS" charset="0"/>
                        </a:rPr>
                        <a:t>ζ</a:t>
                      </a:r>
                    </a:p>
                  </a:txBody>
                  <a:tcPr marT="0" marB="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en-US" sz="1400" b="0" i="0" u="none" strike="noStrike" cap="none" normalizeH="0" baseline="0">
                          <a:ln>
                            <a:noFill/>
                          </a:ln>
                          <a:solidFill>
                            <a:srgbClr val="DC0000"/>
                          </a:solidFill>
                          <a:effectLst/>
                          <a:latin typeface="Arial" charset="0"/>
                          <a:ea typeface="ＭＳ Ｐゴシック" charset="0"/>
                        </a:rPr>
                        <a:t>1</a:t>
                      </a:r>
                    </a:p>
                  </a:txBody>
                  <a:tcPr marT="0" marB="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80975">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en-US" sz="1400" b="0" i="0" u="none" strike="noStrike" cap="none" normalizeH="0" baseline="0">
                          <a:ln>
                            <a:noFill/>
                          </a:ln>
                          <a:solidFill>
                            <a:srgbClr val="0033CC"/>
                          </a:solidFill>
                          <a:effectLst/>
                          <a:latin typeface="Arial" charset="0"/>
                          <a:ea typeface="ＭＳ Ｐゴシック" charset="0"/>
                        </a:rPr>
                        <a:t>u</a:t>
                      </a:r>
                    </a:p>
                  </a:txBody>
                  <a:tcPr marT="0" marB="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en-US" sz="1400" b="0" i="0" u="none" strike="noStrike" cap="none" normalizeH="0" baseline="0">
                          <a:ln>
                            <a:noFill/>
                          </a:ln>
                          <a:solidFill>
                            <a:srgbClr val="DC0000"/>
                          </a:solidFill>
                          <a:effectLst/>
                          <a:latin typeface="Arial" charset="0"/>
                          <a:ea typeface="ＭＳ Ｐゴシック" charset="0"/>
                        </a:rPr>
                        <a:t>2</a:t>
                      </a:r>
                    </a:p>
                  </a:txBody>
                  <a:tcPr marT="0" marB="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80975">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en-US" sz="1400" b="0" i="0" u="none" strike="noStrike" cap="none" normalizeH="0" baseline="0">
                          <a:ln>
                            <a:noFill/>
                          </a:ln>
                          <a:solidFill>
                            <a:srgbClr val="0033CC"/>
                          </a:solidFill>
                          <a:effectLst/>
                          <a:latin typeface="Arial" charset="0"/>
                          <a:ea typeface="ＭＳ Ｐゴシック" charset="0"/>
                        </a:rPr>
                        <a:t>v</a:t>
                      </a:r>
                    </a:p>
                  </a:txBody>
                  <a:tcPr marT="0" marB="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en-US" sz="1400" b="0" i="0" u="none" strike="noStrike" cap="none" normalizeH="0" baseline="0">
                          <a:ln>
                            <a:noFill/>
                          </a:ln>
                          <a:solidFill>
                            <a:srgbClr val="DC0000"/>
                          </a:solidFill>
                          <a:effectLst/>
                          <a:latin typeface="Arial" charset="0"/>
                          <a:ea typeface="ＭＳ Ｐゴシック" charset="0"/>
                        </a:rPr>
                        <a:t>3</a:t>
                      </a:r>
                    </a:p>
                  </a:txBody>
                  <a:tcPr marT="0" marB="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80975">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en-US" sz="1400" b="0" i="0" u="none" strike="noStrike" cap="none" normalizeH="0" baseline="0">
                          <a:ln>
                            <a:noFill/>
                          </a:ln>
                          <a:solidFill>
                            <a:srgbClr val="0033CC"/>
                          </a:solidFill>
                          <a:effectLst/>
                          <a:latin typeface="Arial" charset="0"/>
                          <a:ea typeface="ＭＳ Ｐゴシック" charset="0"/>
                        </a:rPr>
                        <a:t>u</a:t>
                      </a:r>
                    </a:p>
                  </a:txBody>
                  <a:tcPr marT="0" marB="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en-US" sz="1400" b="0" i="0" u="none" strike="noStrike" cap="none" normalizeH="0" baseline="0">
                          <a:ln>
                            <a:noFill/>
                          </a:ln>
                          <a:solidFill>
                            <a:srgbClr val="DC0000"/>
                          </a:solidFill>
                          <a:effectLst/>
                          <a:latin typeface="Arial" charset="0"/>
                          <a:ea typeface="ＭＳ Ｐゴシック" charset="0"/>
                        </a:rPr>
                        <a:t>4</a:t>
                      </a:r>
                    </a:p>
                  </a:txBody>
                  <a:tcPr marT="0" marB="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80975">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en-US" sz="1400" b="0" i="0" u="none" strike="noStrike" cap="none" normalizeH="0" baseline="0">
                          <a:ln>
                            <a:noFill/>
                          </a:ln>
                          <a:solidFill>
                            <a:srgbClr val="0033CC"/>
                          </a:solidFill>
                          <a:effectLst/>
                          <a:latin typeface="Arial" charset="0"/>
                          <a:ea typeface="ＭＳ Ｐゴシック" charset="0"/>
                        </a:rPr>
                        <a:t>v</a:t>
                      </a:r>
                    </a:p>
                  </a:txBody>
                  <a:tcPr marT="0" marB="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en-US" sz="1400" b="0" i="0" u="none" strike="noStrike" cap="none" normalizeH="0" baseline="0">
                          <a:ln>
                            <a:noFill/>
                          </a:ln>
                          <a:solidFill>
                            <a:srgbClr val="DC0000"/>
                          </a:solidFill>
                          <a:effectLst/>
                          <a:latin typeface="Arial" charset="0"/>
                          <a:ea typeface="ＭＳ Ｐゴシック" charset="0"/>
                        </a:rPr>
                        <a:t>5</a:t>
                      </a:r>
                    </a:p>
                  </a:txBody>
                  <a:tcPr marT="0" marB="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80975">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en-US" sz="1400" b="0" i="0" u="none" strike="noStrike" cap="none" normalizeH="0" baseline="0">
                          <a:ln>
                            <a:noFill/>
                          </a:ln>
                          <a:solidFill>
                            <a:srgbClr val="0033CC"/>
                          </a:solidFill>
                          <a:effectLst/>
                          <a:latin typeface="Arial" charset="0"/>
                          <a:ea typeface="ＭＳ Ｐゴシック" charset="0"/>
                        </a:rPr>
                        <a:t>temp</a:t>
                      </a:r>
                    </a:p>
                  </a:txBody>
                  <a:tcPr marT="0" marB="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en-US" sz="1400" b="0" i="0" u="none" strike="noStrike" cap="none" normalizeH="0" baseline="0">
                          <a:ln>
                            <a:noFill/>
                          </a:ln>
                          <a:solidFill>
                            <a:srgbClr val="DC0000"/>
                          </a:solidFill>
                          <a:effectLst/>
                          <a:latin typeface="Arial" charset="0"/>
                          <a:ea typeface="ＭＳ Ｐゴシック" charset="0"/>
                        </a:rPr>
                        <a:t>6</a:t>
                      </a:r>
                    </a:p>
                  </a:txBody>
                  <a:tcPr marT="0" marB="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80975">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en-US" sz="1400" b="0" i="0" u="none" strike="noStrike" cap="none" normalizeH="0" baseline="0">
                          <a:ln>
                            <a:noFill/>
                          </a:ln>
                          <a:solidFill>
                            <a:srgbClr val="0033CC"/>
                          </a:solidFill>
                          <a:effectLst/>
                          <a:latin typeface="Arial" charset="0"/>
                          <a:ea typeface="ＭＳ Ｐゴシック" charset="0"/>
                        </a:rPr>
                        <a:t>salt</a:t>
                      </a:r>
                    </a:p>
                  </a:txBody>
                  <a:tcPr marT="0" marB="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en-US" sz="1400" b="0" i="0" u="none" strike="noStrike" cap="none" normalizeH="0" baseline="0">
                          <a:ln>
                            <a:noFill/>
                          </a:ln>
                          <a:solidFill>
                            <a:srgbClr val="DC0000"/>
                          </a:solidFill>
                          <a:effectLst/>
                          <a:latin typeface="Arial" charset="0"/>
                          <a:ea typeface="ＭＳ Ｐゴシック" charset="0"/>
                        </a:rPr>
                        <a:t>7</a:t>
                      </a:r>
                    </a:p>
                  </a:txBody>
                  <a:tcPr marT="0" marB="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4370" name="Line 84"/>
          <p:cNvSpPr>
            <a:spLocks noChangeShapeType="1"/>
          </p:cNvSpPr>
          <p:nvPr/>
        </p:nvSpPr>
        <p:spPr bwMode="auto">
          <a:xfrm>
            <a:off x="7343775" y="1181100"/>
            <a:ext cx="92075" cy="0"/>
          </a:xfrm>
          <a:prstGeom prst="line">
            <a:avLst/>
          </a:prstGeom>
          <a:noFill/>
          <a:ln w="9525">
            <a:solidFill>
              <a:srgbClr val="0033CC"/>
            </a:solidFill>
            <a:round/>
            <a:headEnd/>
            <a:tailEnd/>
          </a:ln>
          <a:extLst>
            <a:ext uri="{909E8E84-426E-40dd-AFC4-6F175D3DCCD1}">
              <a14:hiddenFill xmlns:a14="http://schemas.microsoft.com/office/drawing/2010/main">
                <a:noFill/>
              </a14:hiddenFill>
            </a:ext>
          </a:extLst>
        </p:spPr>
        <p:txBody>
          <a:bodyPr/>
          <a:lstStyle/>
          <a:p>
            <a:pPr eaLnBrk="1" hangingPunct="1"/>
            <a:endParaRPr lang="en-US" sz="4000" b="0" smtClean="0">
              <a:solidFill>
                <a:srgbClr val="FFFFFF"/>
              </a:solidFill>
              <a:latin typeface="Arial Black" charset="0"/>
              <a:cs typeface="Arial" charset="0"/>
            </a:endParaRPr>
          </a:p>
        </p:txBody>
      </p:sp>
      <p:sp>
        <p:nvSpPr>
          <p:cNvPr id="14371" name="Line 85"/>
          <p:cNvSpPr>
            <a:spLocks noChangeShapeType="1"/>
          </p:cNvSpPr>
          <p:nvPr/>
        </p:nvSpPr>
        <p:spPr bwMode="auto">
          <a:xfrm>
            <a:off x="7340600" y="1390650"/>
            <a:ext cx="92075" cy="0"/>
          </a:xfrm>
          <a:prstGeom prst="line">
            <a:avLst/>
          </a:prstGeom>
          <a:noFill/>
          <a:ln w="9525">
            <a:solidFill>
              <a:srgbClr val="0033CC"/>
            </a:solidFill>
            <a:round/>
            <a:headEnd/>
            <a:tailEnd/>
          </a:ln>
          <a:extLst>
            <a:ext uri="{909E8E84-426E-40dd-AFC4-6F175D3DCCD1}">
              <a14:hiddenFill xmlns:a14="http://schemas.microsoft.com/office/drawing/2010/main">
                <a:noFill/>
              </a14:hiddenFill>
            </a:ext>
          </a:extLst>
        </p:spPr>
        <p:txBody>
          <a:bodyPr/>
          <a:lstStyle/>
          <a:p>
            <a:pPr eaLnBrk="1" hangingPunct="1"/>
            <a:endParaRPr lang="en-US" sz="4000" b="0" smtClean="0">
              <a:solidFill>
                <a:srgbClr val="FFFFFF"/>
              </a:solidFill>
              <a:latin typeface="Arial Black" charset="0"/>
              <a:cs typeface="Arial" charset="0"/>
            </a:endParaRPr>
          </a:p>
        </p:txBody>
      </p:sp>
      <p:sp>
        <p:nvSpPr>
          <p:cNvPr id="14385" name="Rectangle 49"/>
          <p:cNvSpPr>
            <a:spLocks noChangeArrowheads="1"/>
          </p:cNvSpPr>
          <p:nvPr/>
        </p:nvSpPr>
        <p:spPr bwMode="auto">
          <a:xfrm>
            <a:off x="628650" y="792163"/>
            <a:ext cx="2414588" cy="122237"/>
          </a:xfrm>
          <a:prstGeom prst="rect">
            <a:avLst/>
          </a:prstGeom>
          <a:solidFill>
            <a:srgbClr val="EAEAE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0" tIns="0" rIns="0" bIns="0">
            <a:spAutoFit/>
          </a:bodyPr>
          <a:lstStyle/>
          <a:p>
            <a:pPr eaLnBrk="1" hangingPunct="1"/>
            <a:r>
              <a:rPr lang="en-US" sz="800" smtClean="0">
                <a:solidFill>
                  <a:srgbClr val="DC0000"/>
                </a:solidFill>
                <a:latin typeface="Lucida Console" charset="0"/>
                <a:cs typeface="Arial" charset="0"/>
              </a:rPr>
              <a:t>datum</a:t>
            </a:r>
            <a:r>
              <a:rPr lang="en-US" sz="800" smtClean="0">
                <a:solidFill>
                  <a:srgbClr val="FFFFFF"/>
                </a:solidFill>
                <a:latin typeface="Lucida Console" charset="0"/>
                <a:cs typeface="Arial" charset="0"/>
              </a:rPr>
              <a:t> </a:t>
            </a:r>
            <a:r>
              <a:rPr lang="en-US" sz="800" smtClean="0">
                <a:solidFill>
                  <a:srgbClr val="000000"/>
                </a:solidFill>
                <a:latin typeface="Lucida Console" charset="0"/>
                <a:cs typeface="Arial" charset="0"/>
              </a:rPr>
              <a:t>= UNLIMITED ; // (6815 currently)</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4385"/>
                                        </p:tgtEl>
                                        <p:attrNameLst>
                                          <p:attrName>style.visibility</p:attrName>
                                        </p:attrNameLst>
                                      </p:cBhvr>
                                      <p:to>
                                        <p:strVal val="visible"/>
                                      </p:to>
                                    </p:set>
                                    <p:anim calcmode="lin" valueType="num">
                                      <p:cBhvr>
                                        <p:cTn id="7" dur="500" fill="hold"/>
                                        <p:tgtEl>
                                          <p:spTgt spid="14385"/>
                                        </p:tgtEl>
                                        <p:attrNameLst>
                                          <p:attrName>ppt_w</p:attrName>
                                        </p:attrNameLst>
                                      </p:cBhvr>
                                      <p:tavLst>
                                        <p:tav tm="0">
                                          <p:val>
                                            <p:fltVal val="0"/>
                                          </p:val>
                                        </p:tav>
                                        <p:tav tm="100000">
                                          <p:val>
                                            <p:strVal val="#ppt_w"/>
                                          </p:val>
                                        </p:tav>
                                      </p:tavLst>
                                    </p:anim>
                                    <p:anim calcmode="lin" valueType="num">
                                      <p:cBhvr>
                                        <p:cTn id="8" dur="500" fill="hold"/>
                                        <p:tgtEl>
                                          <p:spTgt spid="14385"/>
                                        </p:tgtEl>
                                        <p:attrNameLst>
                                          <p:attrName>ppt_h</p:attrName>
                                        </p:attrNameLst>
                                      </p:cBhvr>
                                      <p:tavLst>
                                        <p:tav tm="0">
                                          <p:val>
                                            <p:fltVal val="0"/>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14386"/>
                                        </p:tgtEl>
                                        <p:attrNameLst>
                                          <p:attrName>style.visibility</p:attrName>
                                        </p:attrNameLst>
                                      </p:cBhvr>
                                      <p:to>
                                        <p:strVal val="visible"/>
                                      </p:to>
                                    </p:set>
                                    <p:anim calcmode="lin" valueType="num">
                                      <p:cBhvr>
                                        <p:cTn id="13" dur="500" fill="hold"/>
                                        <p:tgtEl>
                                          <p:spTgt spid="14386"/>
                                        </p:tgtEl>
                                        <p:attrNameLst>
                                          <p:attrName>ppt_w</p:attrName>
                                        </p:attrNameLst>
                                      </p:cBhvr>
                                      <p:tavLst>
                                        <p:tav tm="0">
                                          <p:val>
                                            <p:fltVal val="0"/>
                                          </p:val>
                                        </p:tav>
                                        <p:tav tm="100000">
                                          <p:val>
                                            <p:strVal val="#ppt_w"/>
                                          </p:val>
                                        </p:tav>
                                      </p:tavLst>
                                    </p:anim>
                                    <p:anim calcmode="lin" valueType="num">
                                      <p:cBhvr>
                                        <p:cTn id="14" dur="500" fill="hold"/>
                                        <p:tgtEl>
                                          <p:spTgt spid="1438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86" grpId="0" animBg="1"/>
      <p:bldP spid="1438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6386" name="Text Box 2"/>
          <p:cNvSpPr txBox="1">
            <a:spLocks noChangeArrowheads="1"/>
          </p:cNvSpPr>
          <p:nvPr/>
        </p:nvSpPr>
        <p:spPr bwMode="auto">
          <a:xfrm>
            <a:off x="0" y="0"/>
            <a:ext cx="9144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ctr" eaLnBrk="0" hangingPunct="0">
              <a:defRPr sz="4000">
                <a:solidFill>
                  <a:schemeClr val="tx1"/>
                </a:solidFill>
                <a:latin typeface="Arial Black" charset="0"/>
                <a:ea typeface="ＭＳ Ｐゴシック" charset="0"/>
              </a:defRPr>
            </a:lvl1pPr>
            <a:lvl2pPr marL="742950" indent="-285750" algn="ctr" eaLnBrk="0" hangingPunct="0">
              <a:defRPr sz="4000">
                <a:solidFill>
                  <a:schemeClr val="tx1"/>
                </a:solidFill>
                <a:latin typeface="Arial Black" charset="0"/>
                <a:ea typeface="ＭＳ Ｐゴシック" charset="0"/>
              </a:defRPr>
            </a:lvl2pPr>
            <a:lvl3pPr marL="1143000" indent="-228600" algn="ctr" eaLnBrk="0" hangingPunct="0">
              <a:defRPr sz="4000">
                <a:solidFill>
                  <a:schemeClr val="tx1"/>
                </a:solidFill>
                <a:latin typeface="Arial Black" charset="0"/>
                <a:ea typeface="ＭＳ Ｐゴシック" charset="0"/>
              </a:defRPr>
            </a:lvl3pPr>
            <a:lvl4pPr marL="1600200" indent="-228600" algn="ctr" eaLnBrk="0" hangingPunct="0">
              <a:defRPr sz="4000">
                <a:solidFill>
                  <a:schemeClr val="tx1"/>
                </a:solidFill>
                <a:latin typeface="Arial Black" charset="0"/>
                <a:ea typeface="ＭＳ Ｐゴシック" charset="0"/>
              </a:defRPr>
            </a:lvl4pPr>
            <a:lvl5pPr marL="2057400" indent="-228600" algn="ctr" eaLnBrk="0" hangingPunct="0">
              <a:defRPr sz="4000">
                <a:solidFill>
                  <a:schemeClr val="tx1"/>
                </a:solidFill>
                <a:latin typeface="Arial Black" charset="0"/>
                <a:ea typeface="ＭＳ Ｐゴシック" charset="0"/>
              </a:defRPr>
            </a:lvl5pPr>
            <a:lvl6pPr marL="2514600" indent="-228600" algn="ctr" eaLnBrk="0" fontAlgn="base" hangingPunct="0">
              <a:spcBef>
                <a:spcPct val="0"/>
              </a:spcBef>
              <a:spcAft>
                <a:spcPct val="0"/>
              </a:spcAft>
              <a:defRPr sz="4000">
                <a:solidFill>
                  <a:schemeClr val="tx1"/>
                </a:solidFill>
                <a:latin typeface="Arial Black" charset="0"/>
                <a:ea typeface="ＭＳ Ｐゴシック" charset="0"/>
              </a:defRPr>
            </a:lvl6pPr>
            <a:lvl7pPr marL="2971800" indent="-228600" algn="ctr" eaLnBrk="0" fontAlgn="base" hangingPunct="0">
              <a:spcBef>
                <a:spcPct val="0"/>
              </a:spcBef>
              <a:spcAft>
                <a:spcPct val="0"/>
              </a:spcAft>
              <a:defRPr sz="4000">
                <a:solidFill>
                  <a:schemeClr val="tx1"/>
                </a:solidFill>
                <a:latin typeface="Arial Black" charset="0"/>
                <a:ea typeface="ＭＳ Ｐゴシック" charset="0"/>
              </a:defRPr>
            </a:lvl7pPr>
            <a:lvl8pPr marL="3429000" indent="-228600" algn="ctr" eaLnBrk="0" fontAlgn="base" hangingPunct="0">
              <a:spcBef>
                <a:spcPct val="0"/>
              </a:spcBef>
              <a:spcAft>
                <a:spcPct val="0"/>
              </a:spcAft>
              <a:defRPr sz="4000">
                <a:solidFill>
                  <a:schemeClr val="tx1"/>
                </a:solidFill>
                <a:latin typeface="Arial Black" charset="0"/>
                <a:ea typeface="ＭＳ Ｐゴシック" charset="0"/>
              </a:defRPr>
            </a:lvl8pPr>
            <a:lvl9pPr marL="3886200" indent="-228600" algn="ctr" eaLnBrk="0" fontAlgn="base" hangingPunct="0">
              <a:spcBef>
                <a:spcPct val="0"/>
              </a:spcBef>
              <a:spcAft>
                <a:spcPct val="0"/>
              </a:spcAft>
              <a:defRPr sz="4000">
                <a:solidFill>
                  <a:schemeClr val="tx1"/>
                </a:solidFill>
                <a:latin typeface="Arial Black" charset="0"/>
                <a:ea typeface="ＭＳ Ｐゴシック" charset="0"/>
              </a:defRPr>
            </a:lvl9pPr>
          </a:lstStyle>
          <a:p>
            <a:r>
              <a:rPr lang="en-US" sz="2800" b="0" dirty="0" smtClean="0">
                <a:solidFill>
                  <a:srgbClr val="0033CC"/>
                </a:solidFill>
                <a:effectLst>
                  <a:outerShdw blurRad="50800" dist="38100" dir="2700000" algn="tl" rotWithShape="0">
                    <a:srgbClr val="000000">
                      <a:alpha val="43000"/>
                    </a:srgbClr>
                  </a:outerShdw>
                </a:effectLst>
                <a:cs typeface="Arial" charset="0"/>
              </a:rPr>
              <a:t>Global Attributes</a:t>
            </a:r>
          </a:p>
        </p:txBody>
      </p:sp>
      <p:sp>
        <p:nvSpPr>
          <p:cNvPr id="224259" name="Text Box 3"/>
          <p:cNvSpPr txBox="1">
            <a:spLocks noChangeArrowheads="1"/>
          </p:cNvSpPr>
          <p:nvPr/>
        </p:nvSpPr>
        <p:spPr bwMode="auto">
          <a:xfrm>
            <a:off x="38100" y="914400"/>
            <a:ext cx="9067800" cy="5226050"/>
          </a:xfrm>
          <a:prstGeom prst="rect">
            <a:avLst/>
          </a:prstGeom>
          <a:noFill/>
          <a:ln w="9525">
            <a:noFill/>
            <a:miter lim="800000"/>
            <a:headEnd/>
            <a:tailEnd/>
          </a:ln>
          <a:effectLst/>
        </p:spPr>
        <p:txBody>
          <a:bodyPr>
            <a:spAutoFit/>
          </a:bodyPr>
          <a:lstStyle>
            <a:lvl1pPr algn="ctr" eaLnBrk="0" hangingPunct="0">
              <a:defRPr sz="4000">
                <a:solidFill>
                  <a:schemeClr val="tx1"/>
                </a:solidFill>
                <a:latin typeface="Arial Black" charset="0"/>
                <a:ea typeface="ＭＳ Ｐゴシック" charset="0"/>
              </a:defRPr>
            </a:lvl1pPr>
            <a:lvl2pPr marL="742950" indent="-285750" algn="ctr" eaLnBrk="0" hangingPunct="0">
              <a:defRPr sz="4000">
                <a:solidFill>
                  <a:schemeClr val="tx1"/>
                </a:solidFill>
                <a:latin typeface="Arial Black" charset="0"/>
                <a:ea typeface="ＭＳ Ｐゴシック" charset="0"/>
              </a:defRPr>
            </a:lvl2pPr>
            <a:lvl3pPr marL="1143000" indent="-228600" algn="ctr" eaLnBrk="0" hangingPunct="0">
              <a:defRPr sz="4000">
                <a:solidFill>
                  <a:schemeClr val="tx1"/>
                </a:solidFill>
                <a:latin typeface="Arial Black" charset="0"/>
                <a:ea typeface="ＭＳ Ｐゴシック" charset="0"/>
              </a:defRPr>
            </a:lvl3pPr>
            <a:lvl4pPr marL="1600200" indent="-228600" algn="ctr" eaLnBrk="0" hangingPunct="0">
              <a:defRPr sz="4000">
                <a:solidFill>
                  <a:schemeClr val="tx1"/>
                </a:solidFill>
                <a:latin typeface="Arial Black" charset="0"/>
                <a:ea typeface="ＭＳ Ｐゴシック" charset="0"/>
              </a:defRPr>
            </a:lvl4pPr>
            <a:lvl5pPr marL="2057400" indent="-228600" algn="ctr" eaLnBrk="0" hangingPunct="0">
              <a:defRPr sz="4000">
                <a:solidFill>
                  <a:schemeClr val="tx1"/>
                </a:solidFill>
                <a:latin typeface="Arial Black" charset="0"/>
                <a:ea typeface="ＭＳ Ｐゴシック" charset="0"/>
              </a:defRPr>
            </a:lvl5pPr>
            <a:lvl6pPr marL="2514600" indent="-228600" algn="ctr" eaLnBrk="0" fontAlgn="base" hangingPunct="0">
              <a:spcBef>
                <a:spcPct val="0"/>
              </a:spcBef>
              <a:spcAft>
                <a:spcPct val="0"/>
              </a:spcAft>
              <a:defRPr sz="4000">
                <a:solidFill>
                  <a:schemeClr val="tx1"/>
                </a:solidFill>
                <a:latin typeface="Arial Black" charset="0"/>
                <a:ea typeface="ＭＳ Ｐゴシック" charset="0"/>
              </a:defRPr>
            </a:lvl6pPr>
            <a:lvl7pPr marL="2971800" indent="-228600" algn="ctr" eaLnBrk="0" fontAlgn="base" hangingPunct="0">
              <a:spcBef>
                <a:spcPct val="0"/>
              </a:spcBef>
              <a:spcAft>
                <a:spcPct val="0"/>
              </a:spcAft>
              <a:defRPr sz="4000">
                <a:solidFill>
                  <a:schemeClr val="tx1"/>
                </a:solidFill>
                <a:latin typeface="Arial Black" charset="0"/>
                <a:ea typeface="ＭＳ Ｐゴシック" charset="0"/>
              </a:defRPr>
            </a:lvl7pPr>
            <a:lvl8pPr marL="3429000" indent="-228600" algn="ctr" eaLnBrk="0" fontAlgn="base" hangingPunct="0">
              <a:spcBef>
                <a:spcPct val="0"/>
              </a:spcBef>
              <a:spcAft>
                <a:spcPct val="0"/>
              </a:spcAft>
              <a:defRPr sz="4000">
                <a:solidFill>
                  <a:schemeClr val="tx1"/>
                </a:solidFill>
                <a:latin typeface="Arial Black" charset="0"/>
                <a:ea typeface="ＭＳ Ｐゴシック" charset="0"/>
              </a:defRPr>
            </a:lvl8pPr>
            <a:lvl9pPr marL="3886200" indent="-228600" algn="ctr" eaLnBrk="0" fontAlgn="base" hangingPunct="0">
              <a:spcBef>
                <a:spcPct val="0"/>
              </a:spcBef>
              <a:spcAft>
                <a:spcPct val="0"/>
              </a:spcAft>
              <a:defRPr sz="4000">
                <a:solidFill>
                  <a:schemeClr val="tx1"/>
                </a:solidFill>
                <a:latin typeface="Arial Black" charset="0"/>
                <a:ea typeface="ＭＳ Ｐゴシック" charset="0"/>
              </a:defRPr>
            </a:lvl9pPr>
          </a:lstStyle>
          <a:p>
            <a:pPr algn="l" eaLnBrk="1" hangingPunct="1"/>
            <a:r>
              <a:rPr lang="en-US" sz="800" dirty="0" smtClean="0">
                <a:solidFill>
                  <a:srgbClr val="0033CC"/>
                </a:solidFill>
                <a:latin typeface="Lucida Console" charset="0"/>
                <a:cs typeface="Arial" charset="0"/>
              </a:rPr>
              <a:t>variables</a:t>
            </a:r>
            <a:r>
              <a:rPr lang="en-US" sz="800" dirty="0" smtClean="0">
                <a:solidFill>
                  <a:srgbClr val="000000"/>
                </a:solidFill>
                <a:latin typeface="Lucida Console" charset="0"/>
                <a:cs typeface="Arial" charset="0"/>
              </a:rPr>
              <a:t>:</a:t>
            </a:r>
          </a:p>
          <a:p>
            <a:pPr algn="l" eaLnBrk="1" hangingPunct="1"/>
            <a:endParaRPr lang="en-US" sz="800" dirty="0" smtClean="0">
              <a:solidFill>
                <a:srgbClr val="000000"/>
              </a:solidFill>
              <a:latin typeface="Lucida Console" charset="0"/>
              <a:cs typeface="Arial" charset="0"/>
            </a:endParaRPr>
          </a:p>
          <a:p>
            <a:pPr algn="l" eaLnBrk="1" hangingPunct="1"/>
            <a:r>
              <a:rPr lang="en-US" sz="800" dirty="0" smtClean="0">
                <a:solidFill>
                  <a:srgbClr val="000000"/>
                </a:solidFill>
                <a:latin typeface="Lucida Console" charset="0"/>
                <a:cs typeface="Arial" charset="0"/>
              </a:rPr>
              <a:t>. . .</a:t>
            </a:r>
          </a:p>
          <a:p>
            <a:pPr algn="l" eaLnBrk="1" hangingPunct="1"/>
            <a:endParaRPr lang="en-US" sz="800" dirty="0" smtClean="0">
              <a:solidFill>
                <a:srgbClr val="000000"/>
              </a:solidFill>
              <a:latin typeface="Lucida Console" charset="0"/>
              <a:cs typeface="Arial" charset="0"/>
            </a:endParaRPr>
          </a:p>
          <a:p>
            <a:pPr algn="l" eaLnBrk="1" hangingPunct="1"/>
            <a:r>
              <a:rPr lang="en-US" sz="800" dirty="0" smtClean="0">
                <a:solidFill>
                  <a:srgbClr val="000000"/>
                </a:solidFill>
                <a:latin typeface="Lucida Console" charset="0"/>
                <a:cs typeface="Arial" charset="0"/>
              </a:rPr>
              <a:t>        </a:t>
            </a:r>
            <a:r>
              <a:rPr lang="en-US" sz="800" dirty="0" err="1" smtClean="0">
                <a:solidFill>
                  <a:srgbClr val="000000"/>
                </a:solidFill>
                <a:latin typeface="Lucida Console" charset="0"/>
                <a:cs typeface="Arial" charset="0"/>
              </a:rPr>
              <a:t>int</a:t>
            </a:r>
            <a:r>
              <a:rPr lang="en-US" sz="800" dirty="0" smtClean="0">
                <a:solidFill>
                  <a:srgbClr val="000000"/>
                </a:solidFill>
                <a:latin typeface="Lucida Console" charset="0"/>
                <a:cs typeface="Arial" charset="0"/>
              </a:rPr>
              <a:t> </a:t>
            </a:r>
            <a:r>
              <a:rPr lang="en-US" sz="800" dirty="0" err="1" smtClean="0">
                <a:solidFill>
                  <a:srgbClr val="0033CC"/>
                </a:solidFill>
                <a:latin typeface="Lucida Console" charset="0"/>
                <a:cs typeface="Arial" charset="0"/>
              </a:rPr>
              <a:t>obs_provenance</a:t>
            </a:r>
            <a:r>
              <a:rPr lang="en-US" sz="800" dirty="0" smtClean="0">
                <a:solidFill>
                  <a:srgbClr val="000000"/>
                </a:solidFill>
                <a:latin typeface="Lucida Console" charset="0"/>
                <a:cs typeface="Arial" charset="0"/>
              </a:rPr>
              <a:t>(</a:t>
            </a:r>
            <a:r>
              <a:rPr lang="en-US" sz="800" dirty="0" smtClean="0">
                <a:solidFill>
                  <a:srgbClr val="DC0000"/>
                </a:solidFill>
                <a:latin typeface="Lucida Console" charset="0"/>
                <a:cs typeface="Arial" charset="0"/>
              </a:rPr>
              <a:t>datum</a:t>
            </a:r>
            <a:r>
              <a:rPr lang="en-US" sz="800" dirty="0" smtClean="0">
                <a:solidFill>
                  <a:srgbClr val="000000"/>
                </a:solidFill>
                <a:latin typeface="Lucida Console" charset="0"/>
                <a:cs typeface="Arial" charset="0"/>
              </a:rPr>
              <a:t>) ;</a:t>
            </a:r>
          </a:p>
          <a:p>
            <a:pPr algn="l" eaLnBrk="1" hangingPunct="1"/>
            <a:r>
              <a:rPr lang="en-US" sz="800" dirty="0" smtClean="0">
                <a:solidFill>
                  <a:srgbClr val="000000"/>
                </a:solidFill>
                <a:latin typeface="Lucida Console" charset="0"/>
                <a:cs typeface="Arial" charset="0"/>
              </a:rPr>
              <a:t>                </a:t>
            </a:r>
            <a:r>
              <a:rPr lang="en-US" sz="800" dirty="0" err="1" smtClean="0">
                <a:solidFill>
                  <a:srgbClr val="0033CC"/>
                </a:solidFill>
                <a:latin typeface="Lucida Console" charset="0"/>
                <a:cs typeface="Arial" charset="0"/>
              </a:rPr>
              <a:t>obs_provenance</a:t>
            </a:r>
            <a:r>
              <a:rPr lang="en-US" sz="800" dirty="0" err="1" smtClean="0">
                <a:solidFill>
                  <a:srgbClr val="000000"/>
                </a:solidFill>
                <a:latin typeface="Lucida Console" charset="0"/>
                <a:cs typeface="Arial" charset="0"/>
              </a:rPr>
              <a:t>:</a:t>
            </a:r>
            <a:r>
              <a:rPr lang="en-US" sz="800" dirty="0" err="1" smtClean="0">
                <a:solidFill>
                  <a:srgbClr val="9900FF"/>
                </a:solidFill>
                <a:latin typeface="Lucida Console" charset="0"/>
                <a:cs typeface="Arial" charset="0"/>
              </a:rPr>
              <a:t>long_name</a:t>
            </a:r>
            <a:r>
              <a:rPr lang="en-US" sz="800" dirty="0" smtClean="0">
                <a:solidFill>
                  <a:srgbClr val="000000"/>
                </a:solidFill>
                <a:latin typeface="Lucida Console" charset="0"/>
                <a:cs typeface="Arial" charset="0"/>
              </a:rPr>
              <a:t> = "</a:t>
            </a:r>
            <a:r>
              <a:rPr lang="en-US" sz="800" dirty="0" smtClean="0">
                <a:solidFill>
                  <a:srgbClr val="9900FF"/>
                </a:solidFill>
                <a:latin typeface="Lucida Console" charset="0"/>
                <a:cs typeface="Arial" charset="0"/>
              </a:rPr>
              <a:t>observation origin</a:t>
            </a:r>
            <a:r>
              <a:rPr lang="en-US" sz="800" dirty="0" smtClean="0">
                <a:solidFill>
                  <a:srgbClr val="000000"/>
                </a:solidFill>
                <a:latin typeface="Lucida Console" charset="0"/>
                <a:cs typeface="Arial" charset="0"/>
              </a:rPr>
              <a:t>" ;</a:t>
            </a:r>
          </a:p>
          <a:p>
            <a:pPr algn="l" eaLnBrk="1" hangingPunct="1"/>
            <a:r>
              <a:rPr lang="en-US" sz="800" dirty="0" smtClean="0">
                <a:solidFill>
                  <a:srgbClr val="000000"/>
                </a:solidFill>
                <a:latin typeface="Lucida Console" charset="0"/>
                <a:cs typeface="Arial" charset="0"/>
              </a:rPr>
              <a:t>                </a:t>
            </a:r>
            <a:r>
              <a:rPr lang="en-US" sz="800" dirty="0" err="1" smtClean="0">
                <a:solidFill>
                  <a:srgbClr val="0033CC"/>
                </a:solidFill>
                <a:latin typeface="Lucida Console" charset="0"/>
                <a:cs typeface="Arial" charset="0"/>
              </a:rPr>
              <a:t>obs_provenance</a:t>
            </a:r>
            <a:r>
              <a:rPr lang="en-US" sz="800" dirty="0" err="1" smtClean="0">
                <a:solidFill>
                  <a:srgbClr val="000000"/>
                </a:solidFill>
                <a:latin typeface="Lucida Console" charset="0"/>
                <a:cs typeface="Arial" charset="0"/>
              </a:rPr>
              <a:t>:</a:t>
            </a:r>
            <a:r>
              <a:rPr lang="en-US" sz="800" dirty="0" err="1" smtClean="0">
                <a:solidFill>
                  <a:srgbClr val="9900FF"/>
                </a:solidFill>
                <a:latin typeface="Lucida Console" charset="0"/>
                <a:cs typeface="Arial" charset="0"/>
              </a:rPr>
              <a:t>flag_values</a:t>
            </a:r>
            <a:r>
              <a:rPr lang="en-US" sz="800" dirty="0" smtClean="0">
                <a:solidFill>
                  <a:srgbClr val="000000"/>
                </a:solidFill>
                <a:latin typeface="Lucida Console" charset="0"/>
                <a:cs typeface="Arial" charset="0"/>
              </a:rPr>
              <a:t> = </a:t>
            </a:r>
            <a:r>
              <a:rPr lang="en-US" sz="800" dirty="0" smtClean="0">
                <a:solidFill>
                  <a:srgbClr val="FF9900"/>
                </a:solidFill>
                <a:latin typeface="Lucida Console" charset="0"/>
                <a:cs typeface="Arial" charset="0"/>
              </a:rPr>
              <a:t>1</a:t>
            </a:r>
            <a:r>
              <a:rPr lang="en-US" sz="800" dirty="0" smtClean="0">
                <a:solidFill>
                  <a:srgbClr val="000000"/>
                </a:solidFill>
                <a:latin typeface="Lucida Console" charset="0"/>
                <a:cs typeface="Arial" charset="0"/>
              </a:rPr>
              <a:t>, </a:t>
            </a:r>
            <a:r>
              <a:rPr lang="en-US" sz="800" dirty="0" smtClean="0">
                <a:solidFill>
                  <a:srgbClr val="CC0099"/>
                </a:solidFill>
                <a:latin typeface="Lucida Console" charset="0"/>
                <a:cs typeface="Arial" charset="0"/>
              </a:rPr>
              <a:t>2</a:t>
            </a:r>
            <a:r>
              <a:rPr lang="en-US" sz="800" dirty="0" smtClean="0">
                <a:solidFill>
                  <a:srgbClr val="000000"/>
                </a:solidFill>
                <a:latin typeface="Lucida Console" charset="0"/>
                <a:cs typeface="Arial" charset="0"/>
              </a:rPr>
              <a:t>, </a:t>
            </a:r>
            <a:r>
              <a:rPr lang="en-US" sz="800" dirty="0" smtClean="0">
                <a:solidFill>
                  <a:srgbClr val="FF9900"/>
                </a:solidFill>
                <a:latin typeface="Lucida Console" charset="0"/>
                <a:cs typeface="Arial" charset="0"/>
              </a:rPr>
              <a:t>3</a:t>
            </a:r>
            <a:r>
              <a:rPr lang="en-US" sz="800" dirty="0" smtClean="0">
                <a:solidFill>
                  <a:srgbClr val="000000"/>
                </a:solidFill>
                <a:latin typeface="Lucida Console" charset="0"/>
                <a:cs typeface="Arial" charset="0"/>
              </a:rPr>
              <a:t>, </a:t>
            </a:r>
            <a:r>
              <a:rPr lang="en-US" sz="800" dirty="0" smtClean="0">
                <a:solidFill>
                  <a:srgbClr val="CC0099"/>
                </a:solidFill>
                <a:latin typeface="Lucida Console" charset="0"/>
                <a:cs typeface="Arial" charset="0"/>
              </a:rPr>
              <a:t>4</a:t>
            </a:r>
            <a:r>
              <a:rPr lang="en-US" sz="800" dirty="0" smtClean="0">
                <a:solidFill>
                  <a:srgbClr val="000000"/>
                </a:solidFill>
                <a:latin typeface="Lucida Console" charset="0"/>
                <a:cs typeface="Arial" charset="0"/>
              </a:rPr>
              <a:t>, </a:t>
            </a:r>
            <a:r>
              <a:rPr lang="en-US" sz="800" dirty="0" smtClean="0">
                <a:solidFill>
                  <a:srgbClr val="FF9900"/>
                </a:solidFill>
                <a:latin typeface="Lucida Console" charset="0"/>
                <a:cs typeface="Arial" charset="0"/>
              </a:rPr>
              <a:t>5</a:t>
            </a:r>
            <a:r>
              <a:rPr lang="en-US" sz="800" dirty="0" smtClean="0">
                <a:solidFill>
                  <a:srgbClr val="000000"/>
                </a:solidFill>
                <a:latin typeface="Lucida Console" charset="0"/>
                <a:cs typeface="Arial" charset="0"/>
              </a:rPr>
              <a:t>, </a:t>
            </a:r>
            <a:r>
              <a:rPr lang="en-US" sz="800" dirty="0" smtClean="0">
                <a:solidFill>
                  <a:srgbClr val="CC0099"/>
                </a:solidFill>
                <a:latin typeface="Lucida Console" charset="0"/>
                <a:cs typeface="Arial" charset="0"/>
              </a:rPr>
              <a:t>6</a:t>
            </a:r>
            <a:r>
              <a:rPr lang="en-US" sz="800" dirty="0" smtClean="0">
                <a:solidFill>
                  <a:srgbClr val="000000"/>
                </a:solidFill>
                <a:latin typeface="Lucida Console" charset="0"/>
                <a:cs typeface="Arial" charset="0"/>
              </a:rPr>
              <a:t>, </a:t>
            </a:r>
            <a:r>
              <a:rPr lang="en-US" sz="800" dirty="0" smtClean="0">
                <a:solidFill>
                  <a:srgbClr val="FF9900"/>
                </a:solidFill>
                <a:latin typeface="Lucida Console" charset="0"/>
                <a:cs typeface="Arial" charset="0"/>
              </a:rPr>
              <a:t>7</a:t>
            </a:r>
            <a:r>
              <a:rPr lang="en-US" sz="800" dirty="0" smtClean="0">
                <a:solidFill>
                  <a:srgbClr val="000000"/>
                </a:solidFill>
                <a:latin typeface="Lucida Console" charset="0"/>
                <a:cs typeface="Arial" charset="0"/>
              </a:rPr>
              <a:t>, </a:t>
            </a:r>
            <a:r>
              <a:rPr lang="en-US" sz="800" dirty="0" smtClean="0">
                <a:solidFill>
                  <a:srgbClr val="CC0099"/>
                </a:solidFill>
                <a:latin typeface="Lucida Console" charset="0"/>
                <a:cs typeface="Arial" charset="0"/>
              </a:rPr>
              <a:t>8</a:t>
            </a:r>
            <a:r>
              <a:rPr lang="en-US" sz="800" dirty="0" smtClean="0">
                <a:solidFill>
                  <a:srgbClr val="000000"/>
                </a:solidFill>
                <a:latin typeface="Lucida Console" charset="0"/>
                <a:cs typeface="Arial" charset="0"/>
              </a:rPr>
              <a:t>, </a:t>
            </a:r>
            <a:r>
              <a:rPr lang="en-US" sz="800" dirty="0" smtClean="0">
                <a:solidFill>
                  <a:srgbClr val="FF9900"/>
                </a:solidFill>
                <a:latin typeface="Lucida Console" charset="0"/>
                <a:cs typeface="Arial" charset="0"/>
              </a:rPr>
              <a:t>9</a:t>
            </a:r>
            <a:r>
              <a:rPr lang="en-US" sz="800" dirty="0" smtClean="0">
                <a:solidFill>
                  <a:srgbClr val="000000"/>
                </a:solidFill>
                <a:latin typeface="Lucida Console" charset="0"/>
                <a:cs typeface="Arial" charset="0"/>
              </a:rPr>
              <a:t>, </a:t>
            </a:r>
            <a:r>
              <a:rPr lang="en-US" sz="800" dirty="0" smtClean="0">
                <a:solidFill>
                  <a:srgbClr val="CC0099"/>
                </a:solidFill>
                <a:latin typeface="Lucida Console" charset="0"/>
                <a:cs typeface="Arial" charset="0"/>
              </a:rPr>
              <a:t>10</a:t>
            </a:r>
            <a:r>
              <a:rPr lang="en-US" sz="800" dirty="0" smtClean="0">
                <a:solidFill>
                  <a:srgbClr val="000000"/>
                </a:solidFill>
                <a:latin typeface="Lucida Console" charset="0"/>
                <a:cs typeface="Arial" charset="0"/>
              </a:rPr>
              <a:t>, </a:t>
            </a:r>
            <a:r>
              <a:rPr lang="en-US" sz="800" dirty="0" smtClean="0">
                <a:solidFill>
                  <a:srgbClr val="FF9900"/>
                </a:solidFill>
                <a:latin typeface="Lucida Console" charset="0"/>
                <a:cs typeface="Arial" charset="0"/>
              </a:rPr>
              <a:t>11</a:t>
            </a:r>
            <a:r>
              <a:rPr lang="en-US" sz="800" dirty="0" smtClean="0">
                <a:solidFill>
                  <a:srgbClr val="000000"/>
                </a:solidFill>
                <a:latin typeface="Lucida Console" charset="0"/>
                <a:cs typeface="Arial" charset="0"/>
              </a:rPr>
              <a:t> ;</a:t>
            </a:r>
          </a:p>
          <a:p>
            <a:pPr algn="l" eaLnBrk="1" hangingPunct="1"/>
            <a:r>
              <a:rPr lang="en-US" sz="800" dirty="0" smtClean="0">
                <a:solidFill>
                  <a:srgbClr val="000000"/>
                </a:solidFill>
                <a:latin typeface="Lucida Console" charset="0"/>
                <a:cs typeface="Arial" charset="0"/>
              </a:rPr>
              <a:t>                </a:t>
            </a:r>
            <a:r>
              <a:rPr lang="en-US" sz="800" dirty="0" err="1" smtClean="0">
                <a:solidFill>
                  <a:srgbClr val="0033CC"/>
                </a:solidFill>
                <a:latin typeface="Lucida Console" charset="0"/>
                <a:cs typeface="Arial" charset="0"/>
              </a:rPr>
              <a:t>obs_provenance</a:t>
            </a:r>
            <a:r>
              <a:rPr lang="en-US" sz="800" dirty="0" err="1" smtClean="0">
                <a:solidFill>
                  <a:srgbClr val="000000"/>
                </a:solidFill>
                <a:latin typeface="Lucida Console" charset="0"/>
                <a:cs typeface="Arial" charset="0"/>
              </a:rPr>
              <a:t>:</a:t>
            </a:r>
            <a:r>
              <a:rPr lang="en-US" sz="800" dirty="0" err="1" smtClean="0">
                <a:solidFill>
                  <a:srgbClr val="9900FF"/>
                </a:solidFill>
                <a:latin typeface="Lucida Console" charset="0"/>
                <a:cs typeface="Arial" charset="0"/>
              </a:rPr>
              <a:t>flag_meanings</a:t>
            </a:r>
            <a:r>
              <a:rPr lang="en-US" sz="800" dirty="0" smtClean="0">
                <a:solidFill>
                  <a:srgbClr val="000000"/>
                </a:solidFill>
                <a:latin typeface="Lucida Console" charset="0"/>
                <a:cs typeface="Arial" charset="0"/>
              </a:rPr>
              <a:t> = "</a:t>
            </a:r>
            <a:r>
              <a:rPr lang="en-US" sz="800" dirty="0" err="1" smtClean="0">
                <a:solidFill>
                  <a:srgbClr val="FF9900"/>
                </a:solidFill>
                <a:latin typeface="Lucida Console" charset="0"/>
                <a:cs typeface="Arial" charset="0"/>
              </a:rPr>
              <a:t>gridded_AVISO_SLA</a:t>
            </a:r>
            <a:r>
              <a:rPr lang="en-US" sz="800" dirty="0" smtClean="0">
                <a:solidFill>
                  <a:srgbClr val="FF9900"/>
                </a:solidFill>
                <a:latin typeface="Lucida Console" charset="0"/>
                <a:cs typeface="Arial" charset="0"/>
              </a:rPr>
              <a:t> </a:t>
            </a:r>
            <a:r>
              <a:rPr lang="en-US" sz="800" dirty="0" err="1" smtClean="0">
                <a:solidFill>
                  <a:srgbClr val="CC0099"/>
                </a:solidFill>
                <a:latin typeface="Lucida Console" charset="0"/>
                <a:cs typeface="Arial" charset="0"/>
              </a:rPr>
              <a:t>blended_SST</a:t>
            </a:r>
            <a:r>
              <a:rPr lang="en-US" sz="800" dirty="0" smtClean="0">
                <a:solidFill>
                  <a:srgbClr val="FF9900"/>
                </a:solidFill>
                <a:latin typeface="Lucida Console" charset="0"/>
                <a:cs typeface="Arial" charset="0"/>
              </a:rPr>
              <a:t> </a:t>
            </a:r>
            <a:r>
              <a:rPr lang="en-US" sz="800" dirty="0" err="1" smtClean="0">
                <a:solidFill>
                  <a:srgbClr val="FF9900"/>
                </a:solidFill>
                <a:latin typeface="Lucida Console" charset="0"/>
                <a:cs typeface="Arial" charset="0"/>
              </a:rPr>
              <a:t>XBT_Met_Office</a:t>
            </a:r>
            <a:r>
              <a:rPr lang="en-US" sz="800" dirty="0" smtClean="0">
                <a:solidFill>
                  <a:srgbClr val="FF9900"/>
                </a:solidFill>
                <a:latin typeface="Lucida Console" charset="0"/>
                <a:cs typeface="Arial" charset="0"/>
              </a:rPr>
              <a:t> </a:t>
            </a:r>
            <a:r>
              <a:rPr lang="en-US" sz="800" dirty="0" err="1" smtClean="0">
                <a:solidFill>
                  <a:srgbClr val="CC0099"/>
                </a:solidFill>
                <a:latin typeface="Lucida Console" charset="0"/>
                <a:cs typeface="Arial" charset="0"/>
              </a:rPr>
              <a:t>CTD_temperature_Met_Office</a:t>
            </a:r>
            <a:r>
              <a:rPr lang="en-US" sz="800" dirty="0" smtClean="0">
                <a:solidFill>
                  <a:srgbClr val="FF9900"/>
                </a:solidFill>
                <a:latin typeface="Lucida Console" charset="0"/>
                <a:cs typeface="Arial" charset="0"/>
              </a:rPr>
              <a:t> </a:t>
            </a:r>
            <a:r>
              <a:rPr lang="en-US" sz="800" dirty="0" err="1" smtClean="0">
                <a:solidFill>
                  <a:srgbClr val="FF9900"/>
                </a:solidFill>
                <a:latin typeface="Lucida Console" charset="0"/>
                <a:cs typeface="Arial" charset="0"/>
              </a:rPr>
              <a:t>CTD_salinity_Met_Office</a:t>
            </a:r>
            <a:r>
              <a:rPr lang="en-US" sz="800" dirty="0" smtClean="0">
                <a:solidFill>
                  <a:srgbClr val="FF9900"/>
                </a:solidFill>
                <a:latin typeface="Lucida Console" charset="0"/>
                <a:cs typeface="Arial" charset="0"/>
              </a:rPr>
              <a:t> </a:t>
            </a:r>
            <a:r>
              <a:rPr lang="en-US" sz="800" dirty="0" err="1" smtClean="0">
                <a:solidFill>
                  <a:srgbClr val="CC0099"/>
                </a:solidFill>
                <a:latin typeface="Lucida Console" charset="0"/>
                <a:cs typeface="Arial" charset="0"/>
              </a:rPr>
              <a:t>ARGO_temperature_Met_Office</a:t>
            </a:r>
            <a:r>
              <a:rPr lang="en-US" sz="800" dirty="0" smtClean="0">
                <a:solidFill>
                  <a:srgbClr val="FF9900"/>
                </a:solidFill>
                <a:latin typeface="Lucida Console" charset="0"/>
                <a:cs typeface="Arial" charset="0"/>
              </a:rPr>
              <a:t> </a:t>
            </a:r>
            <a:r>
              <a:rPr lang="en-US" sz="800" dirty="0" err="1" smtClean="0">
                <a:solidFill>
                  <a:srgbClr val="FF9900"/>
                </a:solidFill>
                <a:latin typeface="Lucida Console" charset="0"/>
                <a:cs typeface="Arial" charset="0"/>
              </a:rPr>
              <a:t>ARGO_salinity_Met_Office</a:t>
            </a:r>
            <a:r>
              <a:rPr lang="en-US" sz="800" dirty="0" smtClean="0">
                <a:solidFill>
                  <a:srgbClr val="FF9900"/>
                </a:solidFill>
                <a:latin typeface="Lucida Console" charset="0"/>
                <a:cs typeface="Arial" charset="0"/>
              </a:rPr>
              <a:t> </a:t>
            </a:r>
            <a:r>
              <a:rPr lang="en-US" sz="800" dirty="0" err="1" smtClean="0">
                <a:solidFill>
                  <a:srgbClr val="CC0099"/>
                </a:solidFill>
                <a:latin typeface="Lucida Console" charset="0"/>
                <a:cs typeface="Arial" charset="0"/>
              </a:rPr>
              <a:t>CTD_temperature_CalCOFI</a:t>
            </a:r>
            <a:r>
              <a:rPr lang="en-US" sz="800" dirty="0" smtClean="0">
                <a:solidFill>
                  <a:srgbClr val="FF9900"/>
                </a:solidFill>
                <a:latin typeface="Lucida Console" charset="0"/>
                <a:cs typeface="Arial" charset="0"/>
              </a:rPr>
              <a:t> </a:t>
            </a:r>
            <a:r>
              <a:rPr lang="en-US" sz="800" dirty="0" err="1" smtClean="0">
                <a:solidFill>
                  <a:srgbClr val="FF9900"/>
                </a:solidFill>
                <a:latin typeface="Lucida Console" charset="0"/>
                <a:cs typeface="Arial" charset="0"/>
              </a:rPr>
              <a:t>CTD_salinity_CalCOFI</a:t>
            </a:r>
            <a:r>
              <a:rPr lang="en-US" sz="800" dirty="0" smtClean="0">
                <a:solidFill>
                  <a:srgbClr val="CC0099"/>
                </a:solidFill>
                <a:latin typeface="Lucida Console" charset="0"/>
                <a:cs typeface="Arial" charset="0"/>
              </a:rPr>
              <a:t> </a:t>
            </a:r>
            <a:r>
              <a:rPr lang="en-US" sz="800" dirty="0" err="1" smtClean="0">
                <a:solidFill>
                  <a:srgbClr val="CC0099"/>
                </a:solidFill>
                <a:latin typeface="Lucida Console" charset="0"/>
                <a:cs typeface="Arial" charset="0"/>
              </a:rPr>
              <a:t>CTD_temperature_GLOBEC</a:t>
            </a:r>
            <a:r>
              <a:rPr lang="en-US" sz="800" dirty="0" smtClean="0">
                <a:solidFill>
                  <a:srgbClr val="FF9900"/>
                </a:solidFill>
                <a:latin typeface="Lucida Console" charset="0"/>
                <a:cs typeface="Arial" charset="0"/>
              </a:rPr>
              <a:t> </a:t>
            </a:r>
            <a:r>
              <a:rPr lang="en-US" sz="800" dirty="0" err="1" smtClean="0">
                <a:solidFill>
                  <a:srgbClr val="FF9900"/>
                </a:solidFill>
                <a:latin typeface="Lucida Console" charset="0"/>
                <a:cs typeface="Arial" charset="0"/>
              </a:rPr>
              <a:t>CTD_salinity_GLOBEC</a:t>
            </a:r>
            <a:r>
              <a:rPr lang="en-US" sz="800" dirty="0" smtClean="0">
                <a:solidFill>
                  <a:srgbClr val="000000"/>
                </a:solidFill>
                <a:latin typeface="Lucida Console" charset="0"/>
                <a:cs typeface="Arial" charset="0"/>
              </a:rPr>
              <a:t>" ;</a:t>
            </a:r>
          </a:p>
          <a:p>
            <a:pPr algn="l"/>
            <a:endParaRPr lang="en-US" sz="800" dirty="0" smtClean="0">
              <a:solidFill>
                <a:srgbClr val="000000"/>
              </a:solidFill>
              <a:latin typeface="Lucida Console" charset="0"/>
              <a:cs typeface="Arial" charset="0"/>
            </a:endParaRPr>
          </a:p>
          <a:p>
            <a:pPr algn="l"/>
            <a:r>
              <a:rPr lang="en-US" sz="800" dirty="0" smtClean="0">
                <a:solidFill>
                  <a:srgbClr val="000000"/>
                </a:solidFill>
                <a:latin typeface="Lucida Console" charset="0"/>
                <a:cs typeface="Arial" charset="0"/>
              </a:rPr>
              <a:t>. . .</a:t>
            </a:r>
          </a:p>
          <a:p>
            <a:pPr algn="l"/>
            <a:endParaRPr lang="en-US" sz="800" dirty="0" smtClean="0">
              <a:solidFill>
                <a:srgbClr val="000000"/>
              </a:solidFill>
              <a:latin typeface="Lucida Console" charset="0"/>
              <a:cs typeface="Arial" charset="0"/>
            </a:endParaRPr>
          </a:p>
          <a:p>
            <a:pPr algn="l"/>
            <a:endParaRPr lang="en-US" sz="800" dirty="0" smtClean="0">
              <a:solidFill>
                <a:srgbClr val="000000"/>
              </a:solidFill>
              <a:latin typeface="Lucida Console" charset="0"/>
              <a:cs typeface="Arial" charset="0"/>
            </a:endParaRPr>
          </a:p>
          <a:p>
            <a:pPr algn="l"/>
            <a:r>
              <a:rPr lang="en-US" sz="800" dirty="0" smtClean="0">
                <a:solidFill>
                  <a:srgbClr val="000000"/>
                </a:solidFill>
                <a:latin typeface="Lucida Console" charset="0"/>
                <a:cs typeface="Arial" charset="0"/>
              </a:rPr>
              <a:t>// </a:t>
            </a:r>
            <a:r>
              <a:rPr lang="en-US" sz="800" dirty="0" smtClean="0">
                <a:solidFill>
                  <a:srgbClr val="0033CC"/>
                </a:solidFill>
                <a:latin typeface="Lucida Console" charset="0"/>
                <a:cs typeface="Arial" charset="0"/>
              </a:rPr>
              <a:t>global attributes</a:t>
            </a:r>
            <a:r>
              <a:rPr lang="en-US" sz="800" dirty="0" smtClean="0">
                <a:solidFill>
                  <a:srgbClr val="000000"/>
                </a:solidFill>
                <a:latin typeface="Lucida Console" charset="0"/>
                <a:cs typeface="Arial" charset="0"/>
              </a:rPr>
              <a:t>:</a:t>
            </a:r>
          </a:p>
          <a:p>
            <a:pPr algn="l"/>
            <a:r>
              <a:rPr lang="en-US" sz="800" dirty="0" smtClean="0">
                <a:solidFill>
                  <a:srgbClr val="000000"/>
                </a:solidFill>
                <a:latin typeface="Lucida Console" charset="0"/>
                <a:cs typeface="Arial" charset="0"/>
              </a:rPr>
              <a:t>                :</a:t>
            </a:r>
            <a:r>
              <a:rPr lang="en-US" sz="800" dirty="0" smtClean="0">
                <a:solidFill>
                  <a:srgbClr val="0033CC"/>
                </a:solidFill>
                <a:latin typeface="Lucida Console" charset="0"/>
                <a:cs typeface="Arial" charset="0"/>
              </a:rPr>
              <a:t>type</a:t>
            </a:r>
            <a:r>
              <a:rPr lang="en-US" sz="800" dirty="0" smtClean="0">
                <a:solidFill>
                  <a:srgbClr val="000000"/>
                </a:solidFill>
                <a:latin typeface="Lucida Console" charset="0"/>
                <a:cs typeface="Arial" charset="0"/>
              </a:rPr>
              <a:t> = "</a:t>
            </a:r>
            <a:r>
              <a:rPr lang="en-US" sz="800" dirty="0" smtClean="0">
                <a:solidFill>
                  <a:srgbClr val="9900FF"/>
                </a:solidFill>
                <a:latin typeface="Lucida Console" charset="0"/>
                <a:cs typeface="Arial" charset="0"/>
              </a:rPr>
              <a:t>ROMS observations</a:t>
            </a:r>
            <a:r>
              <a:rPr lang="en-US" sz="800" dirty="0" smtClean="0">
                <a:solidFill>
                  <a:srgbClr val="000000"/>
                </a:solidFill>
                <a:latin typeface="Lucida Console" charset="0"/>
                <a:cs typeface="Arial" charset="0"/>
              </a:rPr>
              <a:t>" ;</a:t>
            </a:r>
          </a:p>
          <a:p>
            <a:pPr algn="l"/>
            <a:r>
              <a:rPr lang="en-US" sz="800" dirty="0" smtClean="0">
                <a:solidFill>
                  <a:srgbClr val="000000"/>
                </a:solidFill>
                <a:latin typeface="Lucida Console" charset="0"/>
                <a:cs typeface="Arial" charset="0"/>
              </a:rPr>
              <a:t>                :</a:t>
            </a:r>
            <a:r>
              <a:rPr lang="en-US" sz="800" dirty="0" smtClean="0">
                <a:solidFill>
                  <a:srgbClr val="0033CC"/>
                </a:solidFill>
                <a:latin typeface="Lucida Console" charset="0"/>
                <a:cs typeface="Arial" charset="0"/>
              </a:rPr>
              <a:t>title</a:t>
            </a:r>
            <a:r>
              <a:rPr lang="en-US" sz="800" dirty="0" smtClean="0">
                <a:solidFill>
                  <a:srgbClr val="000000"/>
                </a:solidFill>
                <a:latin typeface="Lucida Console" charset="0"/>
                <a:cs typeface="Arial" charset="0"/>
              </a:rPr>
              <a:t> = "</a:t>
            </a:r>
            <a:r>
              <a:rPr lang="en-US" sz="800" dirty="0" smtClean="0">
                <a:solidFill>
                  <a:srgbClr val="9900FF"/>
                </a:solidFill>
                <a:latin typeface="Lucida Console" charset="0"/>
                <a:cs typeface="Arial" charset="0"/>
              </a:rPr>
              <a:t>California Current System, 1/3 degree resolution (WC13)</a:t>
            </a:r>
            <a:r>
              <a:rPr lang="en-US" sz="800" dirty="0" smtClean="0">
                <a:solidFill>
                  <a:srgbClr val="000000"/>
                </a:solidFill>
                <a:latin typeface="Lucida Console" charset="0"/>
                <a:cs typeface="Arial" charset="0"/>
              </a:rPr>
              <a:t>" ;</a:t>
            </a:r>
          </a:p>
          <a:p>
            <a:pPr algn="l"/>
            <a:r>
              <a:rPr lang="en-US" sz="800" dirty="0" smtClean="0">
                <a:solidFill>
                  <a:srgbClr val="000000"/>
                </a:solidFill>
                <a:latin typeface="Lucida Console" charset="0"/>
                <a:cs typeface="Arial" charset="0"/>
              </a:rPr>
              <a:t>                :</a:t>
            </a:r>
            <a:r>
              <a:rPr lang="en-US" sz="800" dirty="0" smtClean="0">
                <a:solidFill>
                  <a:srgbClr val="0033CC"/>
                </a:solidFill>
                <a:latin typeface="Lucida Console" charset="0"/>
                <a:cs typeface="Arial" charset="0"/>
              </a:rPr>
              <a:t>Conventions</a:t>
            </a:r>
            <a:r>
              <a:rPr lang="en-US" sz="800" dirty="0" smtClean="0">
                <a:solidFill>
                  <a:srgbClr val="000000"/>
                </a:solidFill>
                <a:latin typeface="Lucida Console" charset="0"/>
                <a:cs typeface="Arial" charset="0"/>
              </a:rPr>
              <a:t> = "</a:t>
            </a:r>
            <a:r>
              <a:rPr lang="en-US" sz="800" dirty="0" smtClean="0">
                <a:solidFill>
                  <a:srgbClr val="9900FF"/>
                </a:solidFill>
                <a:latin typeface="Lucida Console" charset="0"/>
                <a:cs typeface="Arial" charset="0"/>
              </a:rPr>
              <a:t>CF-1.4</a:t>
            </a:r>
            <a:r>
              <a:rPr lang="en-US" sz="800" dirty="0" smtClean="0">
                <a:solidFill>
                  <a:srgbClr val="000000"/>
                </a:solidFill>
                <a:latin typeface="Lucida Console" charset="0"/>
                <a:cs typeface="Arial" charset="0"/>
              </a:rPr>
              <a:t>" ;</a:t>
            </a:r>
          </a:p>
          <a:p>
            <a:pPr algn="l"/>
            <a:r>
              <a:rPr lang="en-US" sz="800" dirty="0" smtClean="0">
                <a:solidFill>
                  <a:srgbClr val="000000"/>
                </a:solidFill>
                <a:latin typeface="Lucida Console" charset="0"/>
                <a:cs typeface="Arial" charset="0"/>
              </a:rPr>
              <a:t>                :</a:t>
            </a:r>
            <a:r>
              <a:rPr lang="en-US" sz="800" dirty="0" err="1" smtClean="0">
                <a:solidFill>
                  <a:srgbClr val="0033CC"/>
                </a:solidFill>
                <a:latin typeface="Lucida Console" charset="0"/>
                <a:cs typeface="Arial" charset="0"/>
              </a:rPr>
              <a:t>state_variables</a:t>
            </a:r>
            <a:r>
              <a:rPr lang="en-US" sz="800" dirty="0" smtClean="0">
                <a:solidFill>
                  <a:srgbClr val="000000"/>
                </a:solidFill>
                <a:latin typeface="Lucida Console" charset="0"/>
                <a:cs typeface="Arial" charset="0"/>
              </a:rPr>
              <a:t> = "\n",</a:t>
            </a:r>
          </a:p>
          <a:p>
            <a:pPr algn="l"/>
            <a:r>
              <a:rPr lang="en-US" sz="800" dirty="0" smtClean="0">
                <a:solidFill>
                  <a:srgbClr val="000000"/>
                </a:solidFill>
                <a:latin typeface="Lucida Console" charset="0"/>
                <a:cs typeface="Arial" charset="0"/>
              </a:rPr>
              <a:t>                        "</a:t>
            </a:r>
            <a:r>
              <a:rPr lang="en-US" sz="800" dirty="0" smtClean="0">
                <a:solidFill>
                  <a:srgbClr val="9900FF"/>
                </a:solidFill>
                <a:latin typeface="Lucida Console" charset="0"/>
                <a:cs typeface="Arial" charset="0"/>
              </a:rPr>
              <a:t>1: free-surface (m)</a:t>
            </a:r>
            <a:r>
              <a:rPr lang="en-US" sz="800" dirty="0" smtClean="0">
                <a:solidFill>
                  <a:srgbClr val="000000"/>
                </a:solidFill>
                <a:latin typeface="Lucida Console" charset="0"/>
                <a:cs typeface="Arial" charset="0"/>
              </a:rPr>
              <a:t> \n",</a:t>
            </a:r>
          </a:p>
          <a:p>
            <a:pPr algn="l"/>
            <a:r>
              <a:rPr lang="en-US" sz="800" dirty="0" smtClean="0">
                <a:solidFill>
                  <a:srgbClr val="000000"/>
                </a:solidFill>
                <a:latin typeface="Lucida Console" charset="0"/>
                <a:cs typeface="Arial" charset="0"/>
              </a:rPr>
              <a:t>                        "</a:t>
            </a:r>
            <a:r>
              <a:rPr lang="en-US" sz="800" dirty="0" smtClean="0">
                <a:solidFill>
                  <a:srgbClr val="9900FF"/>
                </a:solidFill>
                <a:latin typeface="Lucida Console" charset="0"/>
                <a:cs typeface="Arial" charset="0"/>
              </a:rPr>
              <a:t>2: vertically integrated u-momentum component (m/s)</a:t>
            </a:r>
            <a:r>
              <a:rPr lang="en-US" sz="800" dirty="0" smtClean="0">
                <a:solidFill>
                  <a:srgbClr val="000000"/>
                </a:solidFill>
                <a:latin typeface="Lucida Console" charset="0"/>
                <a:cs typeface="Arial" charset="0"/>
              </a:rPr>
              <a:t> \n",</a:t>
            </a:r>
          </a:p>
          <a:p>
            <a:pPr algn="l"/>
            <a:r>
              <a:rPr lang="en-US" sz="800" dirty="0" smtClean="0">
                <a:solidFill>
                  <a:srgbClr val="000000"/>
                </a:solidFill>
                <a:latin typeface="Lucida Console" charset="0"/>
                <a:cs typeface="Arial" charset="0"/>
              </a:rPr>
              <a:t>                        "</a:t>
            </a:r>
            <a:r>
              <a:rPr lang="en-US" sz="800" dirty="0" smtClean="0">
                <a:solidFill>
                  <a:srgbClr val="9900FF"/>
                </a:solidFill>
                <a:latin typeface="Lucida Console" charset="0"/>
                <a:cs typeface="Arial" charset="0"/>
              </a:rPr>
              <a:t>3: vertically integrated v-momentum component (m/s)</a:t>
            </a:r>
            <a:r>
              <a:rPr lang="en-US" sz="800" dirty="0" smtClean="0">
                <a:solidFill>
                  <a:srgbClr val="000000"/>
                </a:solidFill>
                <a:latin typeface="Lucida Console" charset="0"/>
                <a:cs typeface="Arial" charset="0"/>
              </a:rPr>
              <a:t> \n",</a:t>
            </a:r>
          </a:p>
          <a:p>
            <a:pPr algn="l"/>
            <a:r>
              <a:rPr lang="en-US" sz="800" dirty="0" smtClean="0">
                <a:solidFill>
                  <a:srgbClr val="000000"/>
                </a:solidFill>
                <a:latin typeface="Lucida Console" charset="0"/>
                <a:cs typeface="Arial" charset="0"/>
              </a:rPr>
              <a:t>                        "</a:t>
            </a:r>
            <a:r>
              <a:rPr lang="en-US" sz="800" dirty="0" smtClean="0">
                <a:solidFill>
                  <a:srgbClr val="9900FF"/>
                </a:solidFill>
                <a:latin typeface="Lucida Console" charset="0"/>
                <a:cs typeface="Arial" charset="0"/>
              </a:rPr>
              <a:t>4: u-momentum component (m/s)</a:t>
            </a:r>
            <a:r>
              <a:rPr lang="en-US" sz="800" dirty="0" smtClean="0">
                <a:solidFill>
                  <a:srgbClr val="000000"/>
                </a:solidFill>
                <a:latin typeface="Lucida Console" charset="0"/>
                <a:cs typeface="Arial" charset="0"/>
              </a:rPr>
              <a:t> \n",</a:t>
            </a:r>
          </a:p>
          <a:p>
            <a:pPr algn="l"/>
            <a:r>
              <a:rPr lang="en-US" sz="800" dirty="0" smtClean="0">
                <a:solidFill>
                  <a:srgbClr val="000000"/>
                </a:solidFill>
                <a:latin typeface="Lucida Console" charset="0"/>
                <a:cs typeface="Arial" charset="0"/>
              </a:rPr>
              <a:t>                        "</a:t>
            </a:r>
            <a:r>
              <a:rPr lang="en-US" sz="800" dirty="0" smtClean="0">
                <a:solidFill>
                  <a:srgbClr val="9900FF"/>
                </a:solidFill>
                <a:latin typeface="Lucida Console" charset="0"/>
                <a:cs typeface="Arial" charset="0"/>
              </a:rPr>
              <a:t>5: v-momentum component (m/s)</a:t>
            </a:r>
            <a:r>
              <a:rPr lang="en-US" sz="800" dirty="0" smtClean="0">
                <a:solidFill>
                  <a:srgbClr val="000000"/>
                </a:solidFill>
                <a:latin typeface="Lucida Console" charset="0"/>
                <a:cs typeface="Arial" charset="0"/>
              </a:rPr>
              <a:t> \n",</a:t>
            </a:r>
          </a:p>
          <a:p>
            <a:pPr algn="l"/>
            <a:r>
              <a:rPr lang="en-US" sz="800" dirty="0" smtClean="0">
                <a:solidFill>
                  <a:srgbClr val="000000"/>
                </a:solidFill>
                <a:latin typeface="Lucida Console" charset="0"/>
                <a:cs typeface="Arial" charset="0"/>
              </a:rPr>
              <a:t>                        "</a:t>
            </a:r>
            <a:r>
              <a:rPr lang="en-US" sz="800" dirty="0" smtClean="0">
                <a:solidFill>
                  <a:srgbClr val="9900FF"/>
                </a:solidFill>
                <a:latin typeface="Lucida Console" charset="0"/>
                <a:cs typeface="Arial" charset="0"/>
              </a:rPr>
              <a:t>6: potential temperature (Celsius)</a:t>
            </a:r>
            <a:r>
              <a:rPr lang="en-US" sz="800" dirty="0" smtClean="0">
                <a:solidFill>
                  <a:srgbClr val="000000"/>
                </a:solidFill>
                <a:latin typeface="Lucida Console" charset="0"/>
                <a:cs typeface="Arial" charset="0"/>
              </a:rPr>
              <a:t> \n",</a:t>
            </a:r>
          </a:p>
          <a:p>
            <a:pPr algn="l"/>
            <a:r>
              <a:rPr lang="en-US" sz="800" dirty="0" smtClean="0">
                <a:solidFill>
                  <a:srgbClr val="000000"/>
                </a:solidFill>
                <a:latin typeface="Lucida Console" charset="0"/>
                <a:cs typeface="Arial" charset="0"/>
              </a:rPr>
              <a:t>                        "</a:t>
            </a:r>
            <a:r>
              <a:rPr lang="en-US" sz="800" dirty="0" smtClean="0">
                <a:solidFill>
                  <a:srgbClr val="9900FF"/>
                </a:solidFill>
                <a:latin typeface="Lucida Console" charset="0"/>
                <a:cs typeface="Arial" charset="0"/>
              </a:rPr>
              <a:t>7: salinity (</a:t>
            </a:r>
            <a:r>
              <a:rPr lang="en-US" sz="800" dirty="0" err="1" smtClean="0">
                <a:solidFill>
                  <a:srgbClr val="9900FF"/>
                </a:solidFill>
                <a:latin typeface="Lucida Console" charset="0"/>
                <a:cs typeface="Arial" charset="0"/>
              </a:rPr>
              <a:t>nondimensional</a:t>
            </a:r>
            <a:r>
              <a:rPr lang="en-US" sz="800" dirty="0" smtClean="0">
                <a:solidFill>
                  <a:srgbClr val="9900FF"/>
                </a:solidFill>
                <a:latin typeface="Lucida Console" charset="0"/>
                <a:cs typeface="Arial" charset="0"/>
              </a:rPr>
              <a:t>)</a:t>
            </a:r>
            <a:r>
              <a:rPr lang="en-US" sz="800" dirty="0" smtClean="0">
                <a:solidFill>
                  <a:srgbClr val="000000"/>
                </a:solidFill>
                <a:latin typeface="Lucida Console" charset="0"/>
                <a:cs typeface="Arial" charset="0"/>
              </a:rPr>
              <a:t>" ;</a:t>
            </a:r>
          </a:p>
          <a:p>
            <a:pPr algn="l"/>
            <a:r>
              <a:rPr lang="en-US" sz="800" dirty="0" smtClean="0">
                <a:solidFill>
                  <a:srgbClr val="000000"/>
                </a:solidFill>
                <a:latin typeface="Lucida Console" charset="0"/>
                <a:cs typeface="Arial" charset="0"/>
              </a:rPr>
              <a:t>                :</a:t>
            </a:r>
            <a:r>
              <a:rPr lang="en-US" sz="800" dirty="0" err="1" smtClean="0">
                <a:solidFill>
                  <a:srgbClr val="0033CC"/>
                </a:solidFill>
                <a:latin typeface="Lucida Console" charset="0"/>
                <a:cs typeface="Arial" charset="0"/>
              </a:rPr>
              <a:t>obs_provenance</a:t>
            </a:r>
            <a:r>
              <a:rPr lang="en-US" sz="800" dirty="0" smtClean="0">
                <a:solidFill>
                  <a:srgbClr val="000000"/>
                </a:solidFill>
                <a:latin typeface="Lucida Console" charset="0"/>
                <a:cs typeface="Arial" charset="0"/>
              </a:rPr>
              <a:t> = "\n",</a:t>
            </a:r>
          </a:p>
          <a:p>
            <a:pPr algn="l"/>
            <a:r>
              <a:rPr lang="en-US" sz="800" dirty="0" smtClean="0">
                <a:solidFill>
                  <a:srgbClr val="000000"/>
                </a:solidFill>
                <a:latin typeface="Lucida Console" charset="0"/>
                <a:cs typeface="Arial" charset="0"/>
              </a:rPr>
              <a:t>                        " </a:t>
            </a:r>
            <a:r>
              <a:rPr lang="en-US" sz="800" dirty="0" smtClean="0">
                <a:solidFill>
                  <a:srgbClr val="9900FF"/>
                </a:solidFill>
                <a:latin typeface="Lucida Console" charset="0"/>
                <a:cs typeface="Arial" charset="0"/>
              </a:rPr>
              <a:t>1: gridded AVISO sea level anomaly</a:t>
            </a:r>
            <a:r>
              <a:rPr lang="en-US" sz="800" dirty="0" smtClean="0">
                <a:solidFill>
                  <a:srgbClr val="000000"/>
                </a:solidFill>
                <a:latin typeface="Lucida Console" charset="0"/>
                <a:cs typeface="Arial" charset="0"/>
              </a:rPr>
              <a:t> \n",</a:t>
            </a:r>
          </a:p>
          <a:p>
            <a:pPr algn="l"/>
            <a:r>
              <a:rPr lang="en-US" sz="800" dirty="0" smtClean="0">
                <a:solidFill>
                  <a:srgbClr val="000000"/>
                </a:solidFill>
                <a:latin typeface="Lucida Console" charset="0"/>
                <a:cs typeface="Arial" charset="0"/>
              </a:rPr>
              <a:t>                        " </a:t>
            </a:r>
            <a:r>
              <a:rPr lang="en-US" sz="800" dirty="0" smtClean="0">
                <a:solidFill>
                  <a:srgbClr val="9900FF"/>
                </a:solidFill>
                <a:latin typeface="Lucida Console" charset="0"/>
                <a:cs typeface="Arial" charset="0"/>
              </a:rPr>
              <a:t>2: blended satellite SST</a:t>
            </a:r>
            <a:r>
              <a:rPr lang="en-US" sz="800" dirty="0" smtClean="0">
                <a:solidFill>
                  <a:srgbClr val="000000"/>
                </a:solidFill>
                <a:latin typeface="Lucida Console" charset="0"/>
                <a:cs typeface="Arial" charset="0"/>
              </a:rPr>
              <a:t> \n",</a:t>
            </a:r>
          </a:p>
          <a:p>
            <a:pPr algn="l"/>
            <a:r>
              <a:rPr lang="en-US" sz="800" dirty="0" smtClean="0">
                <a:solidFill>
                  <a:srgbClr val="000000"/>
                </a:solidFill>
                <a:latin typeface="Lucida Console" charset="0"/>
                <a:cs typeface="Arial" charset="0"/>
              </a:rPr>
              <a:t>                        " </a:t>
            </a:r>
            <a:r>
              <a:rPr lang="en-US" sz="800" dirty="0" smtClean="0">
                <a:solidFill>
                  <a:srgbClr val="9900FF"/>
                </a:solidFill>
                <a:latin typeface="Lucida Console" charset="0"/>
                <a:cs typeface="Arial" charset="0"/>
              </a:rPr>
              <a:t>3: XBT temperature from Met Office </a:t>
            </a:r>
            <a:r>
              <a:rPr lang="en-US" sz="800" dirty="0" smtClean="0">
                <a:solidFill>
                  <a:srgbClr val="000000"/>
                </a:solidFill>
                <a:latin typeface="Lucida Console" charset="0"/>
                <a:cs typeface="Arial" charset="0"/>
              </a:rPr>
              <a:t>\n",</a:t>
            </a:r>
          </a:p>
          <a:p>
            <a:pPr algn="l"/>
            <a:r>
              <a:rPr lang="en-US" sz="800" dirty="0" smtClean="0">
                <a:solidFill>
                  <a:srgbClr val="000000"/>
                </a:solidFill>
                <a:latin typeface="Lucida Console" charset="0"/>
                <a:cs typeface="Arial" charset="0"/>
              </a:rPr>
              <a:t>                        " </a:t>
            </a:r>
            <a:r>
              <a:rPr lang="en-US" sz="800" dirty="0" smtClean="0">
                <a:solidFill>
                  <a:srgbClr val="9900FF"/>
                </a:solidFill>
                <a:latin typeface="Lucida Console" charset="0"/>
                <a:cs typeface="Arial" charset="0"/>
              </a:rPr>
              <a:t>4: CTD temperature from Met Office</a:t>
            </a:r>
            <a:r>
              <a:rPr lang="en-US" sz="800" dirty="0" smtClean="0">
                <a:solidFill>
                  <a:srgbClr val="000000"/>
                </a:solidFill>
                <a:latin typeface="Lucida Console" charset="0"/>
                <a:cs typeface="Arial" charset="0"/>
              </a:rPr>
              <a:t> \n",</a:t>
            </a:r>
          </a:p>
          <a:p>
            <a:pPr algn="l"/>
            <a:r>
              <a:rPr lang="en-US" sz="800" dirty="0" smtClean="0">
                <a:solidFill>
                  <a:srgbClr val="000000"/>
                </a:solidFill>
                <a:latin typeface="Lucida Console" charset="0"/>
                <a:cs typeface="Arial" charset="0"/>
              </a:rPr>
              <a:t>                        " </a:t>
            </a:r>
            <a:r>
              <a:rPr lang="en-US" sz="800" dirty="0" smtClean="0">
                <a:solidFill>
                  <a:srgbClr val="9900FF"/>
                </a:solidFill>
                <a:latin typeface="Lucida Console" charset="0"/>
                <a:cs typeface="Arial" charset="0"/>
              </a:rPr>
              <a:t>5: CTD salinity from Met Office</a:t>
            </a:r>
            <a:r>
              <a:rPr lang="en-US" sz="800" dirty="0" smtClean="0">
                <a:solidFill>
                  <a:srgbClr val="000000"/>
                </a:solidFill>
                <a:latin typeface="Lucida Console" charset="0"/>
                <a:cs typeface="Arial" charset="0"/>
              </a:rPr>
              <a:t> \n",</a:t>
            </a:r>
          </a:p>
          <a:p>
            <a:pPr algn="l"/>
            <a:r>
              <a:rPr lang="en-US" sz="800" dirty="0" smtClean="0">
                <a:solidFill>
                  <a:srgbClr val="000000"/>
                </a:solidFill>
                <a:latin typeface="Lucida Console" charset="0"/>
                <a:cs typeface="Arial" charset="0"/>
              </a:rPr>
              <a:t>                        " </a:t>
            </a:r>
            <a:r>
              <a:rPr lang="en-US" sz="800" dirty="0" smtClean="0">
                <a:solidFill>
                  <a:srgbClr val="9900FF"/>
                </a:solidFill>
                <a:latin typeface="Lucida Console" charset="0"/>
                <a:cs typeface="Arial" charset="0"/>
              </a:rPr>
              <a:t>6: ARGO floats temperature from Met Office</a:t>
            </a:r>
            <a:r>
              <a:rPr lang="en-US" sz="800" dirty="0" smtClean="0">
                <a:solidFill>
                  <a:srgbClr val="000000"/>
                </a:solidFill>
                <a:latin typeface="Lucida Console" charset="0"/>
                <a:cs typeface="Arial" charset="0"/>
              </a:rPr>
              <a:t> \n",</a:t>
            </a:r>
          </a:p>
          <a:p>
            <a:pPr algn="l"/>
            <a:r>
              <a:rPr lang="en-US" sz="800" dirty="0" smtClean="0">
                <a:solidFill>
                  <a:srgbClr val="000000"/>
                </a:solidFill>
                <a:latin typeface="Lucida Console" charset="0"/>
                <a:cs typeface="Arial" charset="0"/>
              </a:rPr>
              <a:t>                        " </a:t>
            </a:r>
            <a:r>
              <a:rPr lang="en-US" sz="800" dirty="0" smtClean="0">
                <a:solidFill>
                  <a:srgbClr val="9900FF"/>
                </a:solidFill>
                <a:latin typeface="Lucida Console" charset="0"/>
                <a:cs typeface="Arial" charset="0"/>
              </a:rPr>
              <a:t>7: ARGO floats salinity from Met Office</a:t>
            </a:r>
            <a:r>
              <a:rPr lang="en-US" sz="800" dirty="0" smtClean="0">
                <a:solidFill>
                  <a:srgbClr val="000000"/>
                </a:solidFill>
                <a:latin typeface="Lucida Console" charset="0"/>
                <a:cs typeface="Arial" charset="0"/>
              </a:rPr>
              <a:t> \n",</a:t>
            </a:r>
          </a:p>
          <a:p>
            <a:pPr algn="l"/>
            <a:r>
              <a:rPr lang="en-US" sz="800" dirty="0" smtClean="0">
                <a:solidFill>
                  <a:srgbClr val="000000"/>
                </a:solidFill>
                <a:latin typeface="Lucida Console" charset="0"/>
                <a:cs typeface="Arial" charset="0"/>
              </a:rPr>
              <a:t>                        " </a:t>
            </a:r>
            <a:r>
              <a:rPr lang="en-US" sz="800" dirty="0" smtClean="0">
                <a:solidFill>
                  <a:srgbClr val="9900FF"/>
                </a:solidFill>
                <a:latin typeface="Lucida Console" charset="0"/>
                <a:cs typeface="Arial" charset="0"/>
              </a:rPr>
              <a:t>8: CTD temperature from </a:t>
            </a:r>
            <a:r>
              <a:rPr lang="en-US" sz="800" dirty="0" err="1" smtClean="0">
                <a:solidFill>
                  <a:srgbClr val="9900FF"/>
                </a:solidFill>
                <a:latin typeface="Lucida Console" charset="0"/>
                <a:cs typeface="Arial" charset="0"/>
              </a:rPr>
              <a:t>CalCOFI</a:t>
            </a:r>
            <a:r>
              <a:rPr lang="en-US" sz="800" dirty="0" smtClean="0">
                <a:solidFill>
                  <a:srgbClr val="000000"/>
                </a:solidFill>
                <a:latin typeface="Lucida Console" charset="0"/>
                <a:cs typeface="Arial" charset="0"/>
              </a:rPr>
              <a:t> \n",</a:t>
            </a:r>
          </a:p>
          <a:p>
            <a:pPr algn="l"/>
            <a:r>
              <a:rPr lang="en-US" sz="800" dirty="0" smtClean="0">
                <a:solidFill>
                  <a:srgbClr val="000000"/>
                </a:solidFill>
                <a:latin typeface="Lucida Console" charset="0"/>
                <a:cs typeface="Arial" charset="0"/>
              </a:rPr>
              <a:t>                        " </a:t>
            </a:r>
            <a:r>
              <a:rPr lang="en-US" sz="800" dirty="0" smtClean="0">
                <a:solidFill>
                  <a:srgbClr val="9900FF"/>
                </a:solidFill>
                <a:latin typeface="Lucida Console" charset="0"/>
                <a:cs typeface="Arial" charset="0"/>
              </a:rPr>
              <a:t>9: CTD salinity from </a:t>
            </a:r>
            <a:r>
              <a:rPr lang="en-US" sz="800" dirty="0" err="1" smtClean="0">
                <a:solidFill>
                  <a:srgbClr val="9900FF"/>
                </a:solidFill>
                <a:latin typeface="Lucida Console" charset="0"/>
                <a:cs typeface="Arial" charset="0"/>
              </a:rPr>
              <a:t>CalCOFI</a:t>
            </a:r>
            <a:r>
              <a:rPr lang="en-US" sz="800" dirty="0" smtClean="0">
                <a:solidFill>
                  <a:srgbClr val="000000"/>
                </a:solidFill>
                <a:latin typeface="Lucida Console" charset="0"/>
                <a:cs typeface="Arial" charset="0"/>
              </a:rPr>
              <a:t> \n",</a:t>
            </a:r>
          </a:p>
          <a:p>
            <a:pPr algn="l"/>
            <a:r>
              <a:rPr lang="en-US" sz="800" dirty="0" smtClean="0">
                <a:solidFill>
                  <a:srgbClr val="000000"/>
                </a:solidFill>
                <a:latin typeface="Lucida Console" charset="0"/>
                <a:cs typeface="Arial" charset="0"/>
              </a:rPr>
              <a:t>                        "</a:t>
            </a:r>
            <a:r>
              <a:rPr lang="en-US" sz="800" dirty="0" smtClean="0">
                <a:solidFill>
                  <a:srgbClr val="9900FF"/>
                </a:solidFill>
                <a:latin typeface="Lucida Console" charset="0"/>
                <a:cs typeface="Arial" charset="0"/>
              </a:rPr>
              <a:t>10: CTD temperature from GLOBEC</a:t>
            </a:r>
            <a:r>
              <a:rPr lang="en-US" sz="800" dirty="0" smtClean="0">
                <a:solidFill>
                  <a:srgbClr val="000000"/>
                </a:solidFill>
                <a:latin typeface="Lucida Console" charset="0"/>
                <a:cs typeface="Arial" charset="0"/>
              </a:rPr>
              <a:t> \n",</a:t>
            </a:r>
          </a:p>
          <a:p>
            <a:pPr algn="l"/>
            <a:r>
              <a:rPr lang="en-US" sz="800" dirty="0" smtClean="0">
                <a:solidFill>
                  <a:srgbClr val="000000"/>
                </a:solidFill>
                <a:latin typeface="Lucida Console" charset="0"/>
                <a:cs typeface="Arial" charset="0"/>
              </a:rPr>
              <a:t>                        "</a:t>
            </a:r>
            <a:r>
              <a:rPr lang="en-US" sz="800" dirty="0" smtClean="0">
                <a:solidFill>
                  <a:srgbClr val="9900FF"/>
                </a:solidFill>
                <a:latin typeface="Lucida Console" charset="0"/>
                <a:cs typeface="Arial" charset="0"/>
              </a:rPr>
              <a:t>11: CTD salinity from GLOBEC</a:t>
            </a:r>
            <a:r>
              <a:rPr lang="en-US" sz="800" dirty="0" smtClean="0">
                <a:solidFill>
                  <a:srgbClr val="000000"/>
                </a:solidFill>
                <a:latin typeface="Lucida Console" charset="0"/>
                <a:cs typeface="Arial" charset="0"/>
              </a:rPr>
              <a:t>" ;</a:t>
            </a:r>
          </a:p>
          <a:p>
            <a:pPr algn="l"/>
            <a:r>
              <a:rPr lang="en-US" sz="800" dirty="0" smtClean="0">
                <a:solidFill>
                  <a:srgbClr val="000000"/>
                </a:solidFill>
                <a:latin typeface="Lucida Console" charset="0"/>
                <a:cs typeface="Arial" charset="0"/>
              </a:rPr>
              <a:t>                :</a:t>
            </a:r>
            <a:r>
              <a:rPr lang="en-US" sz="800" dirty="0" err="1" smtClean="0">
                <a:solidFill>
                  <a:srgbClr val="0033CC"/>
                </a:solidFill>
                <a:latin typeface="Lucida Console" charset="0"/>
                <a:cs typeface="Arial" charset="0"/>
              </a:rPr>
              <a:t>variance_units</a:t>
            </a:r>
            <a:r>
              <a:rPr lang="en-US" sz="800" dirty="0" smtClean="0">
                <a:solidFill>
                  <a:srgbClr val="000000"/>
                </a:solidFill>
                <a:latin typeface="Lucida Console" charset="0"/>
                <a:cs typeface="Arial" charset="0"/>
              </a:rPr>
              <a:t> = "</a:t>
            </a:r>
            <a:r>
              <a:rPr lang="en-US" sz="800" dirty="0" smtClean="0">
                <a:solidFill>
                  <a:srgbClr val="9900FF"/>
                </a:solidFill>
                <a:latin typeface="Lucida Console" charset="0"/>
                <a:cs typeface="Arial" charset="0"/>
              </a:rPr>
              <a:t>squared state variable units</a:t>
            </a:r>
            <a:r>
              <a:rPr lang="en-US" sz="800" dirty="0" smtClean="0">
                <a:solidFill>
                  <a:srgbClr val="000000"/>
                </a:solidFill>
                <a:latin typeface="Lucida Console" charset="0"/>
                <a:cs typeface="Arial" charset="0"/>
              </a:rPr>
              <a:t>" ;</a:t>
            </a:r>
          </a:p>
          <a:p>
            <a:pPr algn="l"/>
            <a:r>
              <a:rPr lang="en-US" sz="800" dirty="0" smtClean="0">
                <a:solidFill>
                  <a:srgbClr val="000000"/>
                </a:solidFill>
                <a:latin typeface="Lucida Console" charset="0"/>
                <a:cs typeface="Arial" charset="0"/>
              </a:rPr>
              <a:t>                :</a:t>
            </a:r>
            <a:r>
              <a:rPr lang="en-US" sz="800" dirty="0" err="1" smtClean="0">
                <a:solidFill>
                  <a:srgbClr val="0033CC"/>
                </a:solidFill>
                <a:latin typeface="Lucida Console" charset="0"/>
                <a:cs typeface="Arial" charset="0"/>
              </a:rPr>
              <a:t>obs_sources</a:t>
            </a:r>
            <a:r>
              <a:rPr lang="en-US" sz="800" dirty="0" smtClean="0">
                <a:solidFill>
                  <a:srgbClr val="000000"/>
                </a:solidFill>
                <a:latin typeface="Lucida Console" charset="0"/>
                <a:cs typeface="Arial" charset="0"/>
              </a:rPr>
              <a:t> = "\n",</a:t>
            </a:r>
          </a:p>
          <a:p>
            <a:pPr algn="l"/>
            <a:r>
              <a:rPr lang="en-US" sz="800" dirty="0" smtClean="0">
                <a:solidFill>
                  <a:srgbClr val="000000"/>
                </a:solidFill>
                <a:latin typeface="Lucida Console" charset="0"/>
                <a:cs typeface="Arial" charset="0"/>
              </a:rPr>
              <a:t>                        "</a:t>
            </a:r>
            <a:r>
              <a:rPr lang="en-US" sz="800" dirty="0" smtClean="0">
                <a:solidFill>
                  <a:srgbClr val="9900FF"/>
                </a:solidFill>
                <a:latin typeface="Lucida Console" charset="0"/>
                <a:cs typeface="Arial" charset="0"/>
              </a:rPr>
              <a:t>http://</a:t>
            </a:r>
            <a:r>
              <a:rPr lang="en-US" sz="800" dirty="0" err="1" smtClean="0">
                <a:solidFill>
                  <a:srgbClr val="9900FF"/>
                </a:solidFill>
                <a:latin typeface="Lucida Console" charset="0"/>
                <a:cs typeface="Arial" charset="0"/>
              </a:rPr>
              <a:t>opendap.aviso.oceanobs.com</a:t>
            </a:r>
            <a:r>
              <a:rPr lang="en-US" sz="800" dirty="0" smtClean="0">
                <a:solidFill>
                  <a:srgbClr val="9900FF"/>
                </a:solidFill>
                <a:latin typeface="Lucida Console" charset="0"/>
                <a:cs typeface="Arial" charset="0"/>
              </a:rPr>
              <a:t>/</a:t>
            </a:r>
            <a:r>
              <a:rPr lang="en-US" sz="800" dirty="0" err="1" smtClean="0">
                <a:solidFill>
                  <a:srgbClr val="9900FF"/>
                </a:solidFill>
                <a:latin typeface="Lucida Console" charset="0"/>
                <a:cs typeface="Arial" charset="0"/>
              </a:rPr>
              <a:t>thredds</a:t>
            </a:r>
            <a:r>
              <a:rPr lang="en-US" sz="800" dirty="0" smtClean="0">
                <a:solidFill>
                  <a:srgbClr val="9900FF"/>
                </a:solidFill>
                <a:latin typeface="Lucida Console" charset="0"/>
                <a:cs typeface="Arial" charset="0"/>
              </a:rPr>
              <a:t>/</a:t>
            </a:r>
            <a:r>
              <a:rPr lang="en-US" sz="800" dirty="0" err="1" smtClean="0">
                <a:solidFill>
                  <a:srgbClr val="9900FF"/>
                </a:solidFill>
                <a:latin typeface="Lucida Console" charset="0"/>
                <a:cs typeface="Arial" charset="0"/>
              </a:rPr>
              <a:t>dodsC</a:t>
            </a:r>
            <a:r>
              <a:rPr lang="en-US" sz="800" dirty="0" smtClean="0">
                <a:solidFill>
                  <a:srgbClr val="000000"/>
                </a:solidFill>
                <a:latin typeface="Lucida Console" charset="0"/>
                <a:cs typeface="Arial" charset="0"/>
              </a:rPr>
              <a:t> \n",</a:t>
            </a:r>
          </a:p>
          <a:p>
            <a:pPr algn="l"/>
            <a:r>
              <a:rPr lang="en-US" sz="800" dirty="0" smtClean="0">
                <a:solidFill>
                  <a:srgbClr val="000000"/>
                </a:solidFill>
                <a:latin typeface="Lucida Console" charset="0"/>
                <a:cs typeface="Arial" charset="0"/>
              </a:rPr>
              <a:t>                        "</a:t>
            </a:r>
            <a:r>
              <a:rPr lang="en-US" sz="800" dirty="0" smtClean="0">
                <a:solidFill>
                  <a:srgbClr val="9900FF"/>
                </a:solidFill>
                <a:latin typeface="Lucida Console" charset="0"/>
                <a:cs typeface="Arial" charset="0"/>
              </a:rPr>
              <a:t>http://</a:t>
            </a:r>
            <a:r>
              <a:rPr lang="en-US" sz="800" dirty="0" err="1" smtClean="0">
                <a:solidFill>
                  <a:srgbClr val="9900FF"/>
                </a:solidFill>
                <a:latin typeface="Lucida Console" charset="0"/>
                <a:cs typeface="Arial" charset="0"/>
              </a:rPr>
              <a:t>hadobs.metoffice.com</a:t>
            </a:r>
            <a:r>
              <a:rPr lang="en-US" sz="800" dirty="0" smtClean="0">
                <a:solidFill>
                  <a:srgbClr val="9900FF"/>
                </a:solidFill>
                <a:latin typeface="Lucida Console" charset="0"/>
                <a:cs typeface="Arial" charset="0"/>
              </a:rPr>
              <a:t>/en3</a:t>
            </a:r>
            <a:r>
              <a:rPr lang="en-US" sz="800" dirty="0" smtClean="0">
                <a:solidFill>
                  <a:srgbClr val="000000"/>
                </a:solidFill>
                <a:latin typeface="Lucida Console" charset="0"/>
                <a:cs typeface="Arial" charset="0"/>
              </a:rPr>
              <a:t>" ;</a:t>
            </a:r>
          </a:p>
          <a:p>
            <a:pPr algn="l"/>
            <a:r>
              <a:rPr lang="en-US" sz="800" dirty="0" smtClean="0">
                <a:solidFill>
                  <a:srgbClr val="000000"/>
                </a:solidFill>
                <a:latin typeface="Lucida Console" charset="0"/>
                <a:cs typeface="Arial" charset="0"/>
              </a:rPr>
              <a:t>                :</a:t>
            </a:r>
            <a:r>
              <a:rPr lang="en-US" sz="800" dirty="0" smtClean="0">
                <a:solidFill>
                  <a:srgbClr val="0033CC"/>
                </a:solidFill>
                <a:latin typeface="Lucida Console" charset="0"/>
                <a:cs typeface="Arial" charset="0"/>
              </a:rPr>
              <a:t>history</a:t>
            </a:r>
            <a:r>
              <a:rPr lang="en-US" sz="800" dirty="0" smtClean="0">
                <a:solidFill>
                  <a:srgbClr val="000000"/>
                </a:solidFill>
                <a:latin typeface="Lucida Console" charset="0"/>
                <a:cs typeface="Arial" charset="0"/>
              </a:rPr>
              <a:t> = "</a:t>
            </a:r>
            <a:r>
              <a:rPr lang="en-US" sz="800" dirty="0" smtClean="0">
                <a:solidFill>
                  <a:srgbClr val="9900FF"/>
                </a:solidFill>
                <a:latin typeface="Lucida Console" charset="0"/>
                <a:cs typeface="Arial" charset="0"/>
              </a:rPr>
              <a:t>4D-Var observations, Wednesday - July 7, 2010 - 12:20:37.2629 AM</a:t>
            </a:r>
            <a:r>
              <a:rPr lang="en-US" sz="800" dirty="0" smtClean="0">
                <a:solidFill>
                  <a:srgbClr val="000000"/>
                </a:solidFill>
                <a:latin typeface="Lucida Console" charset="0"/>
                <a:cs typeface="Arial" charset="0"/>
              </a:rPr>
              <a:t>" ;</a:t>
            </a:r>
          </a:p>
        </p:txBody>
      </p:sp>
    </p:spTree>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5362" name="Text Box 2"/>
          <p:cNvSpPr txBox="1">
            <a:spLocks noChangeArrowheads="1"/>
          </p:cNvSpPr>
          <p:nvPr/>
        </p:nvSpPr>
        <p:spPr bwMode="auto">
          <a:xfrm>
            <a:off x="0" y="0"/>
            <a:ext cx="91440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ctr" eaLnBrk="0" hangingPunct="0">
              <a:defRPr sz="4000">
                <a:solidFill>
                  <a:schemeClr val="tx1"/>
                </a:solidFill>
                <a:latin typeface="Arial Black" charset="0"/>
                <a:ea typeface="ＭＳ Ｐゴシック" charset="0"/>
              </a:defRPr>
            </a:lvl1pPr>
            <a:lvl2pPr marL="742950" indent="-285750" algn="ctr" eaLnBrk="0" hangingPunct="0">
              <a:defRPr sz="4000">
                <a:solidFill>
                  <a:schemeClr val="tx1"/>
                </a:solidFill>
                <a:latin typeface="Arial Black" charset="0"/>
                <a:ea typeface="ＭＳ Ｐゴシック" charset="0"/>
              </a:defRPr>
            </a:lvl2pPr>
            <a:lvl3pPr marL="1143000" indent="-228600" algn="ctr" eaLnBrk="0" hangingPunct="0">
              <a:defRPr sz="4000">
                <a:solidFill>
                  <a:schemeClr val="tx1"/>
                </a:solidFill>
                <a:latin typeface="Arial Black" charset="0"/>
                <a:ea typeface="ＭＳ Ｐゴシック" charset="0"/>
              </a:defRPr>
            </a:lvl3pPr>
            <a:lvl4pPr marL="1600200" indent="-228600" algn="ctr" eaLnBrk="0" hangingPunct="0">
              <a:defRPr sz="4000">
                <a:solidFill>
                  <a:schemeClr val="tx1"/>
                </a:solidFill>
                <a:latin typeface="Arial Black" charset="0"/>
                <a:ea typeface="ＭＳ Ｐゴシック" charset="0"/>
              </a:defRPr>
            </a:lvl4pPr>
            <a:lvl5pPr marL="2057400" indent="-228600" algn="ctr" eaLnBrk="0" hangingPunct="0">
              <a:defRPr sz="4000">
                <a:solidFill>
                  <a:schemeClr val="tx1"/>
                </a:solidFill>
                <a:latin typeface="Arial Black" charset="0"/>
                <a:ea typeface="ＭＳ Ｐゴシック" charset="0"/>
              </a:defRPr>
            </a:lvl5pPr>
            <a:lvl6pPr marL="2514600" indent="-228600" algn="ctr" eaLnBrk="0" fontAlgn="base" hangingPunct="0">
              <a:spcBef>
                <a:spcPct val="0"/>
              </a:spcBef>
              <a:spcAft>
                <a:spcPct val="0"/>
              </a:spcAft>
              <a:defRPr sz="4000">
                <a:solidFill>
                  <a:schemeClr val="tx1"/>
                </a:solidFill>
                <a:latin typeface="Arial Black" charset="0"/>
                <a:ea typeface="ＭＳ Ｐゴシック" charset="0"/>
              </a:defRPr>
            </a:lvl6pPr>
            <a:lvl7pPr marL="2971800" indent="-228600" algn="ctr" eaLnBrk="0" fontAlgn="base" hangingPunct="0">
              <a:spcBef>
                <a:spcPct val="0"/>
              </a:spcBef>
              <a:spcAft>
                <a:spcPct val="0"/>
              </a:spcAft>
              <a:defRPr sz="4000">
                <a:solidFill>
                  <a:schemeClr val="tx1"/>
                </a:solidFill>
                <a:latin typeface="Arial Black" charset="0"/>
                <a:ea typeface="ＭＳ Ｐゴシック" charset="0"/>
              </a:defRPr>
            </a:lvl7pPr>
            <a:lvl8pPr marL="3429000" indent="-228600" algn="ctr" eaLnBrk="0" fontAlgn="base" hangingPunct="0">
              <a:spcBef>
                <a:spcPct val="0"/>
              </a:spcBef>
              <a:spcAft>
                <a:spcPct val="0"/>
              </a:spcAft>
              <a:defRPr sz="4000">
                <a:solidFill>
                  <a:schemeClr val="tx1"/>
                </a:solidFill>
                <a:latin typeface="Arial Black" charset="0"/>
                <a:ea typeface="ＭＳ Ｐゴシック" charset="0"/>
              </a:defRPr>
            </a:lvl8pPr>
            <a:lvl9pPr marL="3886200" indent="-228600" algn="ctr" eaLnBrk="0" fontAlgn="base" hangingPunct="0">
              <a:spcBef>
                <a:spcPct val="0"/>
              </a:spcBef>
              <a:spcAft>
                <a:spcPct val="0"/>
              </a:spcAft>
              <a:defRPr sz="4000">
                <a:solidFill>
                  <a:schemeClr val="tx1"/>
                </a:solidFill>
                <a:latin typeface="Arial Black" charset="0"/>
                <a:ea typeface="ＭＳ Ｐゴシック" charset="0"/>
              </a:defRPr>
            </a:lvl9pPr>
          </a:lstStyle>
          <a:p>
            <a:r>
              <a:rPr lang="en-US" sz="2800" b="0" u="sng" dirty="0" smtClean="0">
                <a:solidFill>
                  <a:srgbClr val="0033CC"/>
                </a:solidFill>
                <a:effectLst>
                  <a:outerShdw blurRad="50800" dist="38100" dir="2700000" algn="tl" rotWithShape="0">
                    <a:srgbClr val="000000">
                      <a:alpha val="43000"/>
                    </a:srgbClr>
                  </a:outerShdw>
                </a:effectLst>
                <a:cs typeface="Arial" charset="0"/>
              </a:rPr>
              <a:t>Longitude and Latitude Locations (Optional)</a:t>
            </a:r>
          </a:p>
        </p:txBody>
      </p:sp>
      <p:sp>
        <p:nvSpPr>
          <p:cNvPr id="224259" name="Text Box 3"/>
          <p:cNvSpPr txBox="1">
            <a:spLocks noChangeArrowheads="1"/>
          </p:cNvSpPr>
          <p:nvPr/>
        </p:nvSpPr>
        <p:spPr bwMode="auto">
          <a:xfrm>
            <a:off x="0" y="457200"/>
            <a:ext cx="9067800" cy="6269038"/>
          </a:xfrm>
          <a:prstGeom prst="rect">
            <a:avLst/>
          </a:prstGeom>
          <a:noFill/>
          <a:ln w="9525">
            <a:noFill/>
            <a:miter lim="800000"/>
            <a:headEnd/>
            <a:tailEnd/>
          </a:ln>
          <a:effectLst/>
        </p:spPr>
        <p:txBody>
          <a:bodyPr>
            <a:spAutoFit/>
          </a:bodyPr>
          <a:lstStyle>
            <a:lvl1pPr marL="285750" indent="-285750" algn="ctr" eaLnBrk="0" hangingPunct="0">
              <a:defRPr sz="4000">
                <a:solidFill>
                  <a:schemeClr val="tx1"/>
                </a:solidFill>
                <a:latin typeface="Arial Black" charset="0"/>
                <a:ea typeface="ＭＳ Ｐゴシック" charset="0"/>
              </a:defRPr>
            </a:lvl1pPr>
            <a:lvl2pPr marL="742950" indent="-285750" algn="ctr" eaLnBrk="0" hangingPunct="0">
              <a:defRPr sz="4000">
                <a:solidFill>
                  <a:schemeClr val="tx1"/>
                </a:solidFill>
                <a:latin typeface="Arial Black" charset="0"/>
                <a:ea typeface="ＭＳ Ｐゴシック" charset="0"/>
              </a:defRPr>
            </a:lvl2pPr>
            <a:lvl3pPr marL="1143000" indent="-228600" algn="ctr" eaLnBrk="0" hangingPunct="0">
              <a:defRPr sz="4000">
                <a:solidFill>
                  <a:schemeClr val="tx1"/>
                </a:solidFill>
                <a:latin typeface="Arial Black" charset="0"/>
                <a:ea typeface="ＭＳ Ｐゴシック" charset="0"/>
              </a:defRPr>
            </a:lvl3pPr>
            <a:lvl4pPr marL="1600200" indent="-228600" algn="ctr" eaLnBrk="0" hangingPunct="0">
              <a:defRPr sz="4000">
                <a:solidFill>
                  <a:schemeClr val="tx1"/>
                </a:solidFill>
                <a:latin typeface="Arial Black" charset="0"/>
                <a:ea typeface="ＭＳ Ｐゴシック" charset="0"/>
              </a:defRPr>
            </a:lvl4pPr>
            <a:lvl5pPr marL="2057400" indent="-228600" algn="ctr" eaLnBrk="0" hangingPunct="0">
              <a:defRPr sz="4000">
                <a:solidFill>
                  <a:schemeClr val="tx1"/>
                </a:solidFill>
                <a:latin typeface="Arial Black" charset="0"/>
                <a:ea typeface="ＭＳ Ｐゴシック" charset="0"/>
              </a:defRPr>
            </a:lvl5pPr>
            <a:lvl6pPr marL="2514600" indent="-228600" algn="ctr" eaLnBrk="0" fontAlgn="base" hangingPunct="0">
              <a:spcBef>
                <a:spcPct val="0"/>
              </a:spcBef>
              <a:spcAft>
                <a:spcPct val="0"/>
              </a:spcAft>
              <a:defRPr sz="4000">
                <a:solidFill>
                  <a:schemeClr val="tx1"/>
                </a:solidFill>
                <a:latin typeface="Arial Black" charset="0"/>
                <a:ea typeface="ＭＳ Ｐゴシック" charset="0"/>
              </a:defRPr>
            </a:lvl6pPr>
            <a:lvl7pPr marL="2971800" indent="-228600" algn="ctr" eaLnBrk="0" fontAlgn="base" hangingPunct="0">
              <a:spcBef>
                <a:spcPct val="0"/>
              </a:spcBef>
              <a:spcAft>
                <a:spcPct val="0"/>
              </a:spcAft>
              <a:defRPr sz="4000">
                <a:solidFill>
                  <a:schemeClr val="tx1"/>
                </a:solidFill>
                <a:latin typeface="Arial Black" charset="0"/>
                <a:ea typeface="ＭＳ Ｐゴシック" charset="0"/>
              </a:defRPr>
            </a:lvl7pPr>
            <a:lvl8pPr marL="3429000" indent="-228600" algn="ctr" eaLnBrk="0" fontAlgn="base" hangingPunct="0">
              <a:spcBef>
                <a:spcPct val="0"/>
              </a:spcBef>
              <a:spcAft>
                <a:spcPct val="0"/>
              </a:spcAft>
              <a:defRPr sz="4000">
                <a:solidFill>
                  <a:schemeClr val="tx1"/>
                </a:solidFill>
                <a:latin typeface="Arial Black" charset="0"/>
                <a:ea typeface="ＭＳ Ｐゴシック" charset="0"/>
              </a:defRPr>
            </a:lvl8pPr>
            <a:lvl9pPr marL="3886200" indent="-228600" algn="ctr" eaLnBrk="0" fontAlgn="base" hangingPunct="0">
              <a:spcBef>
                <a:spcPct val="0"/>
              </a:spcBef>
              <a:spcAft>
                <a:spcPct val="0"/>
              </a:spcAft>
              <a:defRPr sz="4000">
                <a:solidFill>
                  <a:schemeClr val="tx1"/>
                </a:solidFill>
                <a:latin typeface="Arial Black" charset="0"/>
                <a:ea typeface="ＭＳ Ｐゴシック" charset="0"/>
              </a:defRPr>
            </a:lvl9pPr>
          </a:lstStyle>
          <a:p>
            <a:pPr algn="l"/>
            <a:endParaRPr lang="en-US" sz="800" dirty="0" smtClean="0">
              <a:solidFill>
                <a:srgbClr val="000000"/>
              </a:solidFill>
              <a:latin typeface="Lucida Console" charset="0"/>
              <a:cs typeface="Arial" charset="0"/>
            </a:endParaRPr>
          </a:p>
          <a:p>
            <a:pPr algn="l">
              <a:spcAft>
                <a:spcPct val="75000"/>
              </a:spcAft>
              <a:buFontTx/>
              <a:buChar char="•"/>
            </a:pPr>
            <a:r>
              <a:rPr lang="en-US" sz="2600" dirty="0" smtClean="0">
                <a:solidFill>
                  <a:srgbClr val="000000"/>
                </a:solidFill>
                <a:latin typeface="Arial" charset="0"/>
                <a:cs typeface="Arial" charset="0"/>
              </a:rPr>
              <a:t>The </a:t>
            </a:r>
            <a:r>
              <a:rPr lang="en-US" sz="2600" dirty="0" err="1" smtClean="0">
                <a:solidFill>
                  <a:srgbClr val="3366FF"/>
                </a:solidFill>
                <a:latin typeface="Arial" charset="0"/>
                <a:cs typeface="Arial" charset="0"/>
              </a:rPr>
              <a:t>obs_lon</a:t>
            </a:r>
            <a:r>
              <a:rPr lang="en-US" sz="2600" dirty="0" smtClean="0">
                <a:solidFill>
                  <a:srgbClr val="000000"/>
                </a:solidFill>
                <a:latin typeface="Arial" charset="0"/>
                <a:cs typeface="Arial" charset="0"/>
              </a:rPr>
              <a:t> and </a:t>
            </a:r>
            <a:r>
              <a:rPr lang="en-US" sz="2600" dirty="0" err="1" smtClean="0">
                <a:solidFill>
                  <a:srgbClr val="3366FF"/>
                </a:solidFill>
                <a:latin typeface="Arial" charset="0"/>
                <a:cs typeface="Arial" charset="0"/>
              </a:rPr>
              <a:t>obs_lat</a:t>
            </a:r>
            <a:r>
              <a:rPr lang="en-US" sz="2600" dirty="0" smtClean="0">
                <a:solidFill>
                  <a:srgbClr val="000000"/>
                </a:solidFill>
                <a:latin typeface="Arial" charset="0"/>
                <a:cs typeface="Arial" charset="0"/>
              </a:rPr>
              <a:t> values are only necessary to compute the fractional grid locations (</a:t>
            </a:r>
            <a:r>
              <a:rPr lang="en-US" sz="2600" dirty="0" err="1" smtClean="0">
                <a:solidFill>
                  <a:srgbClr val="3366FF"/>
                </a:solidFill>
                <a:latin typeface="Arial" charset="0"/>
                <a:cs typeface="Arial" charset="0"/>
              </a:rPr>
              <a:t>obs_Xgrid</a:t>
            </a:r>
            <a:r>
              <a:rPr lang="en-US" sz="2600" dirty="0" smtClean="0">
                <a:solidFill>
                  <a:srgbClr val="000000"/>
                </a:solidFill>
                <a:latin typeface="Arial" charset="0"/>
                <a:cs typeface="Arial" charset="0"/>
              </a:rPr>
              <a:t>, </a:t>
            </a:r>
            <a:r>
              <a:rPr lang="en-US" sz="2600" dirty="0" err="1" smtClean="0">
                <a:solidFill>
                  <a:srgbClr val="3366FF"/>
                </a:solidFill>
                <a:latin typeface="Arial" charset="0"/>
                <a:cs typeface="Arial" charset="0"/>
              </a:rPr>
              <a:t>obs_Ygrid</a:t>
            </a:r>
            <a:r>
              <a:rPr lang="en-US" sz="2600" dirty="0" smtClean="0">
                <a:solidFill>
                  <a:srgbClr val="000000"/>
                </a:solidFill>
                <a:latin typeface="Arial" charset="0"/>
                <a:cs typeface="Arial" charset="0"/>
              </a:rPr>
              <a:t>) during pre-processing using </a:t>
            </a:r>
            <a:r>
              <a:rPr lang="en-US" sz="2600" dirty="0" err="1" smtClean="0">
                <a:solidFill>
                  <a:srgbClr val="FF0000"/>
                </a:solidFill>
                <a:latin typeface="Arial" charset="0"/>
                <a:cs typeface="Arial" charset="0"/>
              </a:rPr>
              <a:t>obs_ijpos.m</a:t>
            </a:r>
            <a:endParaRPr lang="en-US" sz="2600" dirty="0" smtClean="0">
              <a:solidFill>
                <a:srgbClr val="DC0000"/>
              </a:solidFill>
              <a:latin typeface="Arial" charset="0"/>
              <a:cs typeface="Arial" charset="0"/>
            </a:endParaRPr>
          </a:p>
          <a:p>
            <a:pPr algn="l">
              <a:spcAft>
                <a:spcPct val="75000"/>
              </a:spcAft>
              <a:buFontTx/>
              <a:buChar char="•"/>
            </a:pPr>
            <a:r>
              <a:rPr lang="en-US" sz="2600" dirty="0" smtClean="0">
                <a:solidFill>
                  <a:srgbClr val="000000"/>
                </a:solidFill>
                <a:latin typeface="Arial" charset="0"/>
                <a:cs typeface="Arial" charset="0"/>
              </a:rPr>
              <a:t>The </a:t>
            </a:r>
            <a:r>
              <a:rPr lang="en-US" sz="2600" dirty="0" err="1" smtClean="0">
                <a:solidFill>
                  <a:srgbClr val="3366FF"/>
                </a:solidFill>
                <a:latin typeface="Arial" charset="0"/>
                <a:cs typeface="Arial" charset="0"/>
              </a:rPr>
              <a:t>obs_lon</a:t>
            </a:r>
            <a:r>
              <a:rPr lang="en-US" sz="2600" dirty="0" smtClean="0">
                <a:solidFill>
                  <a:srgbClr val="000000"/>
                </a:solidFill>
                <a:latin typeface="Arial" charset="0"/>
                <a:cs typeface="Arial" charset="0"/>
              </a:rPr>
              <a:t> and </a:t>
            </a:r>
            <a:r>
              <a:rPr lang="en-US" sz="2600" dirty="0" err="1" smtClean="0">
                <a:solidFill>
                  <a:srgbClr val="3366FF"/>
                </a:solidFill>
                <a:latin typeface="Arial" charset="0"/>
                <a:cs typeface="Arial" charset="0"/>
              </a:rPr>
              <a:t>obs_lat</a:t>
            </a:r>
            <a:r>
              <a:rPr lang="en-US" sz="2600" dirty="0" smtClean="0">
                <a:solidFill>
                  <a:srgbClr val="000000"/>
                </a:solidFill>
                <a:latin typeface="Arial" charset="0"/>
                <a:cs typeface="Arial" charset="0"/>
              </a:rPr>
              <a:t> are not used directly in ROMS when running the 4D-Var algorithms for efficiency and because of the complexity of curvilinear grids.  The fractional grid locations </a:t>
            </a:r>
            <a:r>
              <a:rPr lang="en-US" sz="2600" dirty="0" err="1" smtClean="0">
                <a:solidFill>
                  <a:srgbClr val="3366FF"/>
                </a:solidFill>
                <a:latin typeface="Arial" charset="0"/>
                <a:cs typeface="Arial" charset="0"/>
              </a:rPr>
              <a:t>obs_Xgrid</a:t>
            </a:r>
            <a:r>
              <a:rPr lang="en-US" sz="2600" dirty="0" smtClean="0">
                <a:solidFill>
                  <a:srgbClr val="000000"/>
                </a:solidFill>
                <a:latin typeface="Arial" charset="0"/>
                <a:cs typeface="Arial" charset="0"/>
              </a:rPr>
              <a:t> and </a:t>
            </a:r>
            <a:r>
              <a:rPr lang="en-US" sz="2600" dirty="0" err="1" smtClean="0">
                <a:solidFill>
                  <a:srgbClr val="3366FF"/>
                </a:solidFill>
                <a:latin typeface="Arial" charset="0"/>
                <a:cs typeface="Arial" charset="0"/>
              </a:rPr>
              <a:t>obs_Ygrid</a:t>
            </a:r>
            <a:r>
              <a:rPr lang="en-US" sz="2600" dirty="0" smtClean="0">
                <a:solidFill>
                  <a:srgbClr val="000000"/>
                </a:solidFill>
                <a:latin typeface="Arial" charset="0"/>
                <a:cs typeface="Arial" charset="0"/>
              </a:rPr>
              <a:t> are used instead.</a:t>
            </a:r>
          </a:p>
          <a:p>
            <a:pPr algn="l">
              <a:spcAft>
                <a:spcPct val="75000"/>
              </a:spcAft>
              <a:buFontTx/>
              <a:buChar char="•"/>
            </a:pPr>
            <a:r>
              <a:rPr lang="en-US" sz="2600" dirty="0" smtClean="0">
                <a:solidFill>
                  <a:srgbClr val="000000"/>
                </a:solidFill>
                <a:latin typeface="Arial" charset="0"/>
                <a:cs typeface="Arial" charset="0"/>
              </a:rPr>
              <a:t>However, they are useful during post-processing and plotting results into maps or when changing application grid.</a:t>
            </a:r>
          </a:p>
          <a:p>
            <a:pPr algn="l">
              <a:spcAft>
                <a:spcPct val="75000"/>
              </a:spcAft>
              <a:buFontTx/>
              <a:buChar char="•"/>
            </a:pPr>
            <a:r>
              <a:rPr lang="en-US" sz="2600" dirty="0" smtClean="0">
                <a:solidFill>
                  <a:srgbClr val="000000"/>
                </a:solidFill>
                <a:latin typeface="Arial" charset="0"/>
                <a:cs typeface="Arial" charset="0"/>
              </a:rPr>
              <a:t>The size of the observation NetCDF can be an issue, it is smaller if </a:t>
            </a:r>
            <a:r>
              <a:rPr lang="en-US" sz="2600" dirty="0" err="1" smtClean="0">
                <a:solidFill>
                  <a:srgbClr val="3366FF"/>
                </a:solidFill>
                <a:latin typeface="Arial" charset="0"/>
                <a:cs typeface="Arial" charset="0"/>
              </a:rPr>
              <a:t>obs_lon</a:t>
            </a:r>
            <a:r>
              <a:rPr lang="en-US" sz="2600" dirty="0" smtClean="0">
                <a:solidFill>
                  <a:srgbClr val="000000"/>
                </a:solidFill>
                <a:latin typeface="Arial" charset="0"/>
                <a:cs typeface="Arial" charset="0"/>
              </a:rPr>
              <a:t> and </a:t>
            </a:r>
            <a:r>
              <a:rPr lang="en-US" sz="2600" dirty="0" err="1" smtClean="0">
                <a:solidFill>
                  <a:srgbClr val="3366FF"/>
                </a:solidFill>
                <a:latin typeface="Arial" charset="0"/>
                <a:cs typeface="Arial" charset="0"/>
              </a:rPr>
              <a:t>obs_lat</a:t>
            </a:r>
            <a:r>
              <a:rPr lang="en-US" sz="2600" dirty="0" smtClean="0">
                <a:solidFill>
                  <a:srgbClr val="000000"/>
                </a:solidFill>
                <a:latin typeface="Arial" charset="0"/>
                <a:cs typeface="Arial" charset="0"/>
              </a:rPr>
              <a:t> are omitted.</a:t>
            </a:r>
          </a:p>
        </p:txBody>
      </p:sp>
    </p:spTree>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1676400" y="304800"/>
            <a:ext cx="5791200" cy="469900"/>
          </a:xfrm>
        </p:spPr>
        <p:txBody>
          <a:bodyPr/>
          <a:lstStyle/>
          <a:p>
            <a:pPr algn="ctr" eaLnBrk="1" hangingPunct="1"/>
            <a:r>
              <a:rPr lang="en-US" sz="2800" u="sng" dirty="0">
                <a:solidFill>
                  <a:srgbClr val="0033CC"/>
                </a:solidFill>
                <a:effectLst>
                  <a:outerShdw blurRad="50800" dist="38100" dir="2700000" algn="tl" rotWithShape="0">
                    <a:srgbClr val="000000">
                      <a:alpha val="43000"/>
                    </a:srgbClr>
                  </a:outerShdw>
                </a:effectLst>
                <a:latin typeface="Arial Black" charset="0"/>
              </a:rPr>
              <a:t>ROMS GRID</a:t>
            </a:r>
          </a:p>
        </p:txBody>
      </p:sp>
      <p:sp>
        <p:nvSpPr>
          <p:cNvPr id="20483" name="Rectangle 3"/>
          <p:cNvSpPr>
            <a:spLocks noChangeArrowheads="1"/>
          </p:cNvSpPr>
          <p:nvPr/>
        </p:nvSpPr>
        <p:spPr bwMode="auto">
          <a:xfrm>
            <a:off x="228600" y="1054100"/>
            <a:ext cx="8686800" cy="565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28600" indent="-228600">
              <a:spcAft>
                <a:spcPct val="75000"/>
              </a:spcAft>
              <a:buFontTx/>
              <a:buChar char="•"/>
            </a:pPr>
            <a:r>
              <a:rPr lang="en-US" sz="2600" dirty="0" smtClean="0">
                <a:solidFill>
                  <a:srgbClr val="000000"/>
                </a:solidFill>
                <a:cs typeface="Arial" charset="0"/>
              </a:rPr>
              <a:t>Horizontal curvilinear orthogonal coordinates on an Arakawa C-grid.</a:t>
            </a:r>
          </a:p>
          <a:p>
            <a:pPr marL="228600" indent="-228600">
              <a:spcAft>
                <a:spcPct val="75000"/>
              </a:spcAft>
              <a:buFontTx/>
              <a:buChar char="•"/>
            </a:pPr>
            <a:r>
              <a:rPr lang="en-US" sz="2600" dirty="0" smtClean="0">
                <a:solidFill>
                  <a:srgbClr val="000000"/>
                </a:solidFill>
                <a:cs typeface="Arial" charset="0"/>
              </a:rPr>
              <a:t>Terrain-following coordinates on a staggered vertical grid.</a:t>
            </a:r>
          </a:p>
          <a:p>
            <a:pPr marL="228600" indent="-228600">
              <a:spcAft>
                <a:spcPct val="75000"/>
              </a:spcAft>
              <a:buFontTx/>
              <a:buChar char="•"/>
            </a:pPr>
            <a:r>
              <a:rPr lang="en-US" sz="2600" dirty="0" smtClean="0">
                <a:solidFill>
                  <a:srgbClr val="000000"/>
                </a:solidFill>
                <a:cs typeface="Arial" charset="0"/>
              </a:rPr>
              <a:t>Coarse-grained parallel tile partitions.</a:t>
            </a:r>
          </a:p>
          <a:p>
            <a:pPr marL="228600" indent="-228600">
              <a:spcAft>
                <a:spcPct val="75000"/>
              </a:spcAft>
              <a:buFontTx/>
              <a:buChar char="•"/>
            </a:pPr>
            <a:r>
              <a:rPr lang="en-US" sz="2600" dirty="0" smtClean="0">
                <a:solidFill>
                  <a:srgbClr val="000000"/>
                </a:solidFill>
                <a:cs typeface="Arial" charset="0"/>
              </a:rPr>
              <a:t>Only distributed-memory (MPI) is possible in all the adjoint-based algorithms. Shared-memory (</a:t>
            </a:r>
            <a:r>
              <a:rPr lang="en-US" sz="2600" dirty="0" err="1" smtClean="0">
                <a:solidFill>
                  <a:srgbClr val="000000"/>
                </a:solidFill>
                <a:cs typeface="Arial" charset="0"/>
              </a:rPr>
              <a:t>OpenMP</a:t>
            </a:r>
            <a:r>
              <a:rPr lang="en-US" sz="2600" dirty="0" smtClean="0">
                <a:solidFill>
                  <a:srgbClr val="000000"/>
                </a:solidFill>
                <a:cs typeface="Arial" charset="0"/>
              </a:rPr>
              <a:t>) is not possible because of the way that the adjoint model is coded.</a:t>
            </a:r>
          </a:p>
          <a:p>
            <a:pPr marL="228600" indent="-228600">
              <a:spcAft>
                <a:spcPct val="75000"/>
              </a:spcAft>
              <a:buFontTx/>
              <a:buChar char="•"/>
            </a:pPr>
            <a:r>
              <a:rPr lang="en-US" sz="2600" dirty="0" smtClean="0">
                <a:solidFill>
                  <a:srgbClr val="000000"/>
                </a:solidFill>
                <a:cs typeface="Arial" charset="0"/>
              </a:rPr>
              <a:t>In distributed-memory, we need the adjoint of the MPI exchanges between the tiles.</a:t>
            </a:r>
          </a:p>
        </p:txBody>
      </p:sp>
    </p:spTree>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6" name="Text Box 3"/>
          <p:cNvSpPr txBox="1">
            <a:spLocks noChangeArrowheads="1"/>
          </p:cNvSpPr>
          <p:nvPr/>
        </p:nvSpPr>
        <p:spPr bwMode="auto">
          <a:xfrm>
            <a:off x="1573213" y="0"/>
            <a:ext cx="600233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ctr" eaLnBrk="0" hangingPunct="0">
              <a:defRPr sz="4000">
                <a:solidFill>
                  <a:schemeClr val="tx1"/>
                </a:solidFill>
                <a:latin typeface="Arial Black" charset="0"/>
                <a:ea typeface="ＭＳ Ｐゴシック" charset="0"/>
              </a:defRPr>
            </a:lvl1pPr>
            <a:lvl2pPr marL="742950" indent="-285750" algn="ctr" eaLnBrk="0" hangingPunct="0">
              <a:defRPr sz="4000">
                <a:solidFill>
                  <a:schemeClr val="tx1"/>
                </a:solidFill>
                <a:latin typeface="Arial Black" charset="0"/>
                <a:ea typeface="ＭＳ Ｐゴシック" charset="0"/>
              </a:defRPr>
            </a:lvl2pPr>
            <a:lvl3pPr marL="1143000" indent="-228600" algn="ctr" eaLnBrk="0" hangingPunct="0">
              <a:defRPr sz="4000">
                <a:solidFill>
                  <a:schemeClr val="tx1"/>
                </a:solidFill>
                <a:latin typeface="Arial Black" charset="0"/>
                <a:ea typeface="ＭＳ Ｐゴシック" charset="0"/>
              </a:defRPr>
            </a:lvl3pPr>
            <a:lvl4pPr marL="1600200" indent="-228600" algn="ctr" eaLnBrk="0" hangingPunct="0">
              <a:defRPr sz="4000">
                <a:solidFill>
                  <a:schemeClr val="tx1"/>
                </a:solidFill>
                <a:latin typeface="Arial Black" charset="0"/>
                <a:ea typeface="ＭＳ Ｐゴシック" charset="0"/>
              </a:defRPr>
            </a:lvl4pPr>
            <a:lvl5pPr marL="2057400" indent="-228600" algn="ctr" eaLnBrk="0" hangingPunct="0">
              <a:defRPr sz="4000">
                <a:solidFill>
                  <a:schemeClr val="tx1"/>
                </a:solidFill>
                <a:latin typeface="Arial Black" charset="0"/>
                <a:ea typeface="ＭＳ Ｐゴシック" charset="0"/>
              </a:defRPr>
            </a:lvl5pPr>
            <a:lvl6pPr marL="2514600" indent="-228600" algn="ctr" eaLnBrk="0" fontAlgn="base" hangingPunct="0">
              <a:spcBef>
                <a:spcPct val="0"/>
              </a:spcBef>
              <a:spcAft>
                <a:spcPct val="0"/>
              </a:spcAft>
              <a:defRPr sz="4000">
                <a:solidFill>
                  <a:schemeClr val="tx1"/>
                </a:solidFill>
                <a:latin typeface="Arial Black" charset="0"/>
                <a:ea typeface="ＭＳ Ｐゴシック" charset="0"/>
              </a:defRPr>
            </a:lvl6pPr>
            <a:lvl7pPr marL="2971800" indent="-228600" algn="ctr" eaLnBrk="0" fontAlgn="base" hangingPunct="0">
              <a:spcBef>
                <a:spcPct val="0"/>
              </a:spcBef>
              <a:spcAft>
                <a:spcPct val="0"/>
              </a:spcAft>
              <a:defRPr sz="4000">
                <a:solidFill>
                  <a:schemeClr val="tx1"/>
                </a:solidFill>
                <a:latin typeface="Arial Black" charset="0"/>
                <a:ea typeface="ＭＳ Ｐゴシック" charset="0"/>
              </a:defRPr>
            </a:lvl7pPr>
            <a:lvl8pPr marL="3429000" indent="-228600" algn="ctr" eaLnBrk="0" fontAlgn="base" hangingPunct="0">
              <a:spcBef>
                <a:spcPct val="0"/>
              </a:spcBef>
              <a:spcAft>
                <a:spcPct val="0"/>
              </a:spcAft>
              <a:defRPr sz="4000">
                <a:solidFill>
                  <a:schemeClr val="tx1"/>
                </a:solidFill>
                <a:latin typeface="Arial Black" charset="0"/>
                <a:ea typeface="ＭＳ Ｐゴシック" charset="0"/>
              </a:defRPr>
            </a:lvl8pPr>
            <a:lvl9pPr marL="3886200" indent="-228600" algn="ctr" eaLnBrk="0" fontAlgn="base" hangingPunct="0">
              <a:spcBef>
                <a:spcPct val="0"/>
              </a:spcBef>
              <a:spcAft>
                <a:spcPct val="0"/>
              </a:spcAft>
              <a:defRPr sz="4000">
                <a:solidFill>
                  <a:schemeClr val="tx1"/>
                </a:solidFill>
                <a:latin typeface="Arial Black" charset="0"/>
                <a:ea typeface="ＭＳ Ｐゴシック" charset="0"/>
              </a:defRPr>
            </a:lvl9pPr>
          </a:lstStyle>
          <a:p>
            <a:pPr eaLnBrk="1" hangingPunct="1"/>
            <a:r>
              <a:rPr lang="en-US" sz="2800" b="0" u="sng" dirty="0" smtClean="0">
                <a:solidFill>
                  <a:srgbClr val="0033CC"/>
                </a:solidFill>
                <a:effectLst>
                  <a:outerShdw blurRad="50800" dist="38100" dir="2700000" algn="tl" rotWithShape="0">
                    <a:srgbClr val="000000">
                      <a:alpha val="43000"/>
                    </a:srgbClr>
                  </a:outerShdw>
                </a:effectLst>
                <a:cs typeface="Times New Roman" charset="0"/>
              </a:rPr>
              <a:t>Staggered C-Grid, RHO-points</a:t>
            </a:r>
          </a:p>
        </p:txBody>
      </p:sp>
      <p:pic>
        <p:nvPicPr>
          <p:cNvPr id="21507" name="Picture 5" descr="staggered_grid_rho_cell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90600" y="671513"/>
            <a:ext cx="7107238" cy="603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578" name="Rectangle 2"/>
          <p:cNvSpPr>
            <a:spLocks noChangeArrowheads="1"/>
          </p:cNvSpPr>
          <p:nvPr/>
        </p:nvSpPr>
        <p:spPr bwMode="auto">
          <a:xfrm>
            <a:off x="750888" y="138113"/>
            <a:ext cx="763905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800" u="sng" dirty="0" smtClean="0">
                <a:effectLst>
                  <a:outerShdw blurRad="50800" dist="38100" dir="2700000" algn="tl" rotWithShape="0">
                    <a:srgbClr val="000000">
                      <a:alpha val="43000"/>
                    </a:srgbClr>
                  </a:outerShdw>
                </a:effectLst>
                <a:latin typeface="Arial Black" charset="0"/>
                <a:cs typeface="Arial" charset="0"/>
              </a:rPr>
              <a:t>Vertical Terrain-following Coordinates</a:t>
            </a:r>
          </a:p>
        </p:txBody>
      </p:sp>
      <p:grpSp>
        <p:nvGrpSpPr>
          <p:cNvPr id="24580" name="Group 9"/>
          <p:cNvGrpSpPr>
            <a:grpSpLocks/>
          </p:cNvGrpSpPr>
          <p:nvPr/>
        </p:nvGrpSpPr>
        <p:grpSpPr bwMode="auto">
          <a:xfrm>
            <a:off x="-6350" y="803275"/>
            <a:ext cx="6118225" cy="6054725"/>
            <a:chOff x="-5857" y="803275"/>
            <a:chExt cx="6117732" cy="6054725"/>
          </a:xfrm>
        </p:grpSpPr>
        <p:pic>
          <p:nvPicPr>
            <p:cNvPr id="24581" name="Picture 4" descr="scoord"/>
            <p:cNvPicPr>
              <a:picLocks noChangeAspect="1" noChangeArrowheads="1"/>
            </p:cNvPicPr>
            <p:nvPr/>
          </p:nvPicPr>
          <p:blipFill>
            <a:blip r:embed="rId2">
              <a:extLst>
                <a:ext uri="{28A0092B-C50C-407E-A947-70E740481C1C}">
                  <a14:useLocalDpi xmlns:a14="http://schemas.microsoft.com/office/drawing/2010/main" val="0"/>
                </a:ext>
              </a:extLst>
            </a:blip>
            <a:srcRect l="3955" b="1624"/>
            <a:stretch>
              <a:fillRect/>
            </a:stretch>
          </p:blipFill>
          <p:spPr bwMode="auto">
            <a:xfrm>
              <a:off x="1174750" y="836613"/>
              <a:ext cx="3276600" cy="567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2" name="Rectangle 5"/>
            <p:cNvSpPr>
              <a:spLocks noChangeArrowheads="1"/>
            </p:cNvSpPr>
            <p:nvPr/>
          </p:nvSpPr>
          <p:spPr bwMode="auto">
            <a:xfrm>
              <a:off x="4527550" y="819150"/>
              <a:ext cx="158432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000" smtClean="0">
                  <a:solidFill>
                    <a:srgbClr val="DC0000"/>
                  </a:solidFill>
                  <a:latin typeface="Arial Black" charset="0"/>
                  <a:cs typeface="Arial" charset="0"/>
                </a:rPr>
                <a:t>Dubrovnik</a:t>
              </a:r>
            </a:p>
            <a:p>
              <a:pPr algn="ctr"/>
              <a:r>
                <a:rPr lang="en-US" sz="2000" smtClean="0">
                  <a:solidFill>
                    <a:srgbClr val="DC0000"/>
                  </a:solidFill>
                  <a:latin typeface="Arial Black" charset="0"/>
                  <a:cs typeface="Arial" charset="0"/>
                </a:rPr>
                <a:t>(Croatia)</a:t>
              </a:r>
            </a:p>
          </p:txBody>
        </p:sp>
        <p:sp>
          <p:nvSpPr>
            <p:cNvPr id="24583" name="Rectangle 6"/>
            <p:cNvSpPr>
              <a:spLocks noChangeArrowheads="1"/>
            </p:cNvSpPr>
            <p:nvPr/>
          </p:nvSpPr>
          <p:spPr bwMode="auto">
            <a:xfrm>
              <a:off x="-5857" y="803275"/>
              <a:ext cx="108645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000" smtClean="0">
                  <a:solidFill>
                    <a:srgbClr val="DC0000"/>
                  </a:solidFill>
                  <a:latin typeface="Arial Black" charset="0"/>
                  <a:cs typeface="Arial" charset="0"/>
                </a:rPr>
                <a:t>Vieste</a:t>
              </a:r>
            </a:p>
            <a:p>
              <a:pPr algn="ctr"/>
              <a:r>
                <a:rPr lang="en-US" sz="2000" smtClean="0">
                  <a:solidFill>
                    <a:srgbClr val="DC0000"/>
                  </a:solidFill>
                  <a:latin typeface="Arial Black" charset="0"/>
                  <a:cs typeface="Arial" charset="0"/>
                </a:rPr>
                <a:t>(Italy)</a:t>
              </a:r>
            </a:p>
          </p:txBody>
        </p:sp>
        <p:sp>
          <p:nvSpPr>
            <p:cNvPr id="24584" name="Rectangle 7"/>
            <p:cNvSpPr>
              <a:spLocks noChangeArrowheads="1"/>
            </p:cNvSpPr>
            <p:nvPr/>
          </p:nvSpPr>
          <p:spPr bwMode="auto">
            <a:xfrm>
              <a:off x="2030413" y="6461125"/>
              <a:ext cx="157003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000" smtClean="0">
                  <a:solidFill>
                    <a:srgbClr val="DC0000"/>
                  </a:solidFill>
                  <a:latin typeface="Arial Black" charset="0"/>
                  <a:cs typeface="Arial" charset="0"/>
                </a:rPr>
                <a:t>Longitude</a:t>
              </a:r>
            </a:p>
          </p:txBody>
        </p:sp>
        <p:sp>
          <p:nvSpPr>
            <p:cNvPr id="24585" name="Rectangle 9"/>
            <p:cNvSpPr>
              <a:spLocks noChangeArrowheads="1"/>
            </p:cNvSpPr>
            <p:nvPr/>
          </p:nvSpPr>
          <p:spPr bwMode="auto">
            <a:xfrm>
              <a:off x="117475" y="3249613"/>
              <a:ext cx="1004888"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000" smtClean="0">
                  <a:solidFill>
                    <a:srgbClr val="DC0000"/>
                  </a:solidFill>
                  <a:latin typeface="Arial Black" charset="0"/>
                  <a:cs typeface="Arial" charset="0"/>
                </a:rPr>
                <a:t>Depth</a:t>
              </a:r>
            </a:p>
            <a:p>
              <a:pPr algn="ctr"/>
              <a:r>
                <a:rPr lang="en-US" sz="2000" smtClean="0">
                  <a:solidFill>
                    <a:srgbClr val="DC0000"/>
                  </a:solidFill>
                  <a:latin typeface="Arial Black" charset="0"/>
                  <a:cs typeface="Arial" charset="0"/>
                </a:rPr>
                <a:t>(m)</a:t>
              </a:r>
            </a:p>
          </p:txBody>
        </p:sp>
      </p:grpSp>
      <p:pic>
        <p:nvPicPr>
          <p:cNvPr id="24586" name="Picture 10" descr="vertical_gri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8200" y="1828800"/>
            <a:ext cx="4146550" cy="4572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3" name="Rectangle 5"/>
          <p:cNvSpPr>
            <a:spLocks noChangeArrowheads="1"/>
          </p:cNvSpPr>
          <p:nvPr/>
        </p:nvSpPr>
        <p:spPr bwMode="auto">
          <a:xfrm>
            <a:off x="228600" y="1141413"/>
            <a:ext cx="8686800" cy="5562600"/>
          </a:xfrm>
          <a:prstGeom prst="rect">
            <a:avLst/>
          </a:prstGeom>
          <a:noFill/>
          <a:ln w="9525">
            <a:noFill/>
            <a:miter lim="800000"/>
            <a:headEnd/>
            <a:tailEnd/>
          </a:ln>
          <a:effectLst/>
        </p:spPr>
        <p:txBody>
          <a:bodyPr/>
          <a:lstStyle/>
          <a:p>
            <a:pPr marL="342900" indent="-342900" eaLnBrk="1" fontAlgn="auto" hangingPunct="1">
              <a:lnSpc>
                <a:spcPct val="80000"/>
              </a:lnSpc>
              <a:spcBef>
                <a:spcPct val="20000"/>
              </a:spcBef>
              <a:spcAft>
                <a:spcPts val="0"/>
              </a:spcAft>
              <a:buClr>
                <a:srgbClr val="FF0000"/>
              </a:buClr>
              <a:buFontTx/>
              <a:buChar char="•"/>
            </a:pPr>
            <a:r>
              <a:rPr lang="en-US" sz="2400" dirty="0" smtClean="0">
                <a:latin typeface="Arial Black"/>
                <a:cs typeface="Arial Black"/>
              </a:rPr>
              <a:t>Andy Moore</a:t>
            </a:r>
            <a:r>
              <a:rPr lang="en-US" sz="2400" dirty="0" smtClean="0">
                <a:solidFill>
                  <a:srgbClr val="4F81BD"/>
                </a:solidFill>
                <a:latin typeface="Arial Black"/>
                <a:cs typeface="Arial Black"/>
              </a:rPr>
              <a:t> </a:t>
            </a:r>
            <a:r>
              <a:rPr lang="en-US" sz="2400" dirty="0" smtClean="0">
                <a:solidFill>
                  <a:srgbClr val="000000"/>
                </a:solidFill>
                <a:latin typeface="Arial Black"/>
                <a:cs typeface="Arial Black"/>
              </a:rPr>
              <a:t>– UC</a:t>
            </a:r>
            <a:r>
              <a:rPr lang="en-US" sz="2400" dirty="0" smtClean="0">
                <a:solidFill>
                  <a:srgbClr val="4F81BD"/>
                </a:solidFill>
                <a:latin typeface="Arial Black"/>
                <a:cs typeface="Arial Black"/>
              </a:rPr>
              <a:t> </a:t>
            </a:r>
            <a:r>
              <a:rPr lang="en-US" sz="2400" dirty="0" smtClean="0">
                <a:solidFill>
                  <a:srgbClr val="000000"/>
                </a:solidFill>
                <a:latin typeface="Arial Black"/>
                <a:cs typeface="Arial Black"/>
              </a:rPr>
              <a:t>Santa Cruz</a:t>
            </a:r>
          </a:p>
          <a:p>
            <a:pPr marL="342900" indent="-342900" eaLnBrk="1" fontAlgn="auto" hangingPunct="1">
              <a:lnSpc>
                <a:spcPct val="80000"/>
              </a:lnSpc>
              <a:spcBef>
                <a:spcPct val="20000"/>
              </a:spcBef>
              <a:spcAft>
                <a:spcPts val="0"/>
              </a:spcAft>
              <a:buClr>
                <a:srgbClr val="FF0000"/>
              </a:buClr>
              <a:buFontTx/>
              <a:buChar char="•"/>
            </a:pPr>
            <a:r>
              <a:rPr lang="en-US" sz="2400" dirty="0" smtClean="0">
                <a:latin typeface="Arial Black"/>
                <a:cs typeface="Arial Black"/>
              </a:rPr>
              <a:t>Hernan </a:t>
            </a:r>
            <a:r>
              <a:rPr lang="en-US" sz="2400" dirty="0">
                <a:latin typeface="Arial Black"/>
                <a:cs typeface="Arial Black"/>
              </a:rPr>
              <a:t>Arango </a:t>
            </a:r>
            <a:r>
              <a:rPr lang="en-US" sz="2400" b="0" dirty="0">
                <a:latin typeface="Arial Black"/>
                <a:cs typeface="Arial Black"/>
              </a:rPr>
              <a:t>– Rutgers </a:t>
            </a:r>
            <a:r>
              <a:rPr lang="en-US" sz="2400" b="0" dirty="0" smtClean="0">
                <a:latin typeface="Arial Black"/>
                <a:cs typeface="Arial Black"/>
              </a:rPr>
              <a:t>University</a:t>
            </a:r>
          </a:p>
          <a:p>
            <a:pPr marL="342900" indent="-342900" eaLnBrk="1" fontAlgn="auto" hangingPunct="1">
              <a:lnSpc>
                <a:spcPct val="80000"/>
              </a:lnSpc>
              <a:spcBef>
                <a:spcPct val="20000"/>
              </a:spcBef>
              <a:spcAft>
                <a:spcPts val="0"/>
              </a:spcAft>
              <a:buClr>
                <a:srgbClr val="FF0000"/>
              </a:buClr>
              <a:buFontTx/>
              <a:buChar char="•"/>
            </a:pPr>
            <a:r>
              <a:rPr lang="en-US" sz="2400" dirty="0" smtClean="0">
                <a:latin typeface="Arial Black"/>
                <a:cs typeface="Arial Black"/>
              </a:rPr>
              <a:t>Art Miller</a:t>
            </a:r>
            <a:r>
              <a:rPr lang="en-US" sz="2400" b="0" dirty="0" smtClean="0">
                <a:latin typeface="Arial Black"/>
                <a:cs typeface="Arial Black"/>
              </a:rPr>
              <a:t> </a:t>
            </a:r>
            <a:r>
              <a:rPr lang="en-US" sz="2400" b="0" dirty="0" smtClean="0">
                <a:solidFill>
                  <a:prstClr val="black"/>
                </a:solidFill>
                <a:latin typeface="Arial Black"/>
                <a:cs typeface="Arial Black"/>
              </a:rPr>
              <a:t>– Scripps</a:t>
            </a:r>
          </a:p>
          <a:p>
            <a:pPr marL="342900" indent="-342900" eaLnBrk="1" fontAlgn="auto" hangingPunct="1">
              <a:lnSpc>
                <a:spcPct val="80000"/>
              </a:lnSpc>
              <a:spcBef>
                <a:spcPct val="20000"/>
              </a:spcBef>
              <a:spcAft>
                <a:spcPts val="0"/>
              </a:spcAft>
              <a:buClr>
                <a:srgbClr val="FF0000"/>
              </a:buClr>
              <a:buFontTx/>
              <a:buChar char="•"/>
            </a:pPr>
            <a:r>
              <a:rPr lang="en-US" sz="2400" dirty="0" smtClean="0">
                <a:latin typeface="Arial Black"/>
                <a:cs typeface="Arial Black"/>
              </a:rPr>
              <a:t>Bruce </a:t>
            </a:r>
            <a:r>
              <a:rPr lang="en-US" sz="2400" dirty="0" err="1" smtClean="0">
                <a:latin typeface="Arial Black"/>
                <a:cs typeface="Arial Black"/>
              </a:rPr>
              <a:t>Cornuelle</a:t>
            </a:r>
            <a:r>
              <a:rPr lang="en-US" sz="2400" dirty="0" smtClean="0">
                <a:latin typeface="Arial Black"/>
                <a:cs typeface="Arial Black"/>
              </a:rPr>
              <a:t> </a:t>
            </a:r>
            <a:r>
              <a:rPr lang="en-US" sz="2400" b="0" dirty="0" smtClean="0">
                <a:solidFill>
                  <a:prstClr val="black"/>
                </a:solidFill>
                <a:latin typeface="Arial Black"/>
                <a:cs typeface="Arial Black"/>
              </a:rPr>
              <a:t>– Scripps</a:t>
            </a:r>
          </a:p>
          <a:p>
            <a:pPr marL="342900" indent="-342900" eaLnBrk="1" fontAlgn="auto" hangingPunct="1">
              <a:lnSpc>
                <a:spcPct val="80000"/>
              </a:lnSpc>
              <a:spcBef>
                <a:spcPct val="20000"/>
              </a:spcBef>
              <a:spcAft>
                <a:spcPts val="0"/>
              </a:spcAft>
              <a:buClr>
                <a:srgbClr val="FF0000"/>
              </a:buClr>
              <a:buFontTx/>
              <a:buChar char="•"/>
            </a:pPr>
            <a:r>
              <a:rPr lang="en-US" sz="2400" dirty="0" err="1" smtClean="0">
                <a:latin typeface="Arial Black"/>
                <a:cs typeface="Arial Black"/>
              </a:rPr>
              <a:t>Emanuelle</a:t>
            </a:r>
            <a:r>
              <a:rPr lang="en-US" sz="2400" dirty="0" smtClean="0">
                <a:latin typeface="Arial Black"/>
                <a:cs typeface="Arial Black"/>
              </a:rPr>
              <a:t> Di Lorenzo</a:t>
            </a:r>
            <a:r>
              <a:rPr lang="en-US" sz="2400" b="0" dirty="0" smtClean="0">
                <a:latin typeface="Arial Black"/>
                <a:cs typeface="Arial Black"/>
              </a:rPr>
              <a:t> </a:t>
            </a:r>
            <a:r>
              <a:rPr lang="en-US" sz="2400" b="0" dirty="0" smtClean="0">
                <a:solidFill>
                  <a:prstClr val="black"/>
                </a:solidFill>
                <a:latin typeface="Arial Black"/>
                <a:cs typeface="Arial Black"/>
              </a:rPr>
              <a:t>– GA Tech</a:t>
            </a:r>
            <a:endParaRPr lang="en-US" sz="2400" b="0" dirty="0">
              <a:solidFill>
                <a:prstClr val="black"/>
              </a:solidFill>
              <a:latin typeface="Arial Black"/>
              <a:cs typeface="Arial Black"/>
            </a:endParaRPr>
          </a:p>
          <a:p>
            <a:pPr marL="342900" indent="-342900" eaLnBrk="1" fontAlgn="auto" hangingPunct="1">
              <a:lnSpc>
                <a:spcPct val="80000"/>
              </a:lnSpc>
              <a:spcBef>
                <a:spcPct val="20000"/>
              </a:spcBef>
              <a:spcAft>
                <a:spcPts val="0"/>
              </a:spcAft>
              <a:buClr>
                <a:srgbClr val="FF0000"/>
              </a:buClr>
              <a:buFontTx/>
              <a:buChar char="•"/>
            </a:pPr>
            <a:r>
              <a:rPr lang="en-US" sz="2400" dirty="0">
                <a:latin typeface="Arial Black"/>
                <a:cs typeface="Arial Black"/>
              </a:rPr>
              <a:t>Brian Powell </a:t>
            </a:r>
            <a:r>
              <a:rPr lang="en-US" sz="2400" b="0" dirty="0">
                <a:solidFill>
                  <a:prstClr val="black"/>
                </a:solidFill>
                <a:latin typeface="Arial Black"/>
                <a:cs typeface="Arial Black"/>
              </a:rPr>
              <a:t>– University of </a:t>
            </a:r>
            <a:r>
              <a:rPr lang="en-US" sz="2400" b="0" dirty="0" smtClean="0">
                <a:solidFill>
                  <a:prstClr val="black"/>
                </a:solidFill>
                <a:latin typeface="Arial Black"/>
                <a:cs typeface="Arial Black"/>
              </a:rPr>
              <a:t>Hawaii</a:t>
            </a:r>
          </a:p>
          <a:p>
            <a:pPr marL="342900" indent="-342900" eaLnBrk="1" fontAlgn="auto" hangingPunct="1">
              <a:lnSpc>
                <a:spcPct val="80000"/>
              </a:lnSpc>
              <a:spcBef>
                <a:spcPct val="20000"/>
              </a:spcBef>
              <a:spcAft>
                <a:spcPts val="0"/>
              </a:spcAft>
              <a:buClr>
                <a:srgbClr val="FF0000"/>
              </a:buClr>
              <a:buFontTx/>
              <a:buChar char="•"/>
            </a:pPr>
            <a:r>
              <a:rPr lang="en-US" sz="2400" dirty="0" smtClean="0">
                <a:latin typeface="Arial Black"/>
                <a:cs typeface="Arial Black"/>
              </a:rPr>
              <a:t>Javier Zavala-</a:t>
            </a:r>
            <a:r>
              <a:rPr lang="en-US" sz="2400" dirty="0" err="1" smtClean="0">
                <a:latin typeface="Arial Black"/>
                <a:cs typeface="Arial Black"/>
              </a:rPr>
              <a:t>Garay</a:t>
            </a:r>
            <a:r>
              <a:rPr lang="en-US" sz="2400" dirty="0" smtClean="0">
                <a:latin typeface="Arial Black"/>
                <a:cs typeface="Arial Black"/>
              </a:rPr>
              <a:t>  </a:t>
            </a:r>
            <a:r>
              <a:rPr lang="en-US" sz="2400" b="0" dirty="0" smtClean="0">
                <a:solidFill>
                  <a:prstClr val="black"/>
                </a:solidFill>
                <a:latin typeface="Arial Black"/>
                <a:cs typeface="Arial Black"/>
              </a:rPr>
              <a:t>- Rutgers University</a:t>
            </a:r>
          </a:p>
          <a:p>
            <a:pPr marL="342900" indent="-342900" eaLnBrk="1" fontAlgn="auto" hangingPunct="1">
              <a:lnSpc>
                <a:spcPct val="80000"/>
              </a:lnSpc>
              <a:spcBef>
                <a:spcPct val="20000"/>
              </a:spcBef>
              <a:spcAft>
                <a:spcPts val="0"/>
              </a:spcAft>
              <a:buClr>
                <a:srgbClr val="FF0000"/>
              </a:buClr>
              <a:buFontTx/>
              <a:buChar char="•"/>
            </a:pPr>
            <a:r>
              <a:rPr lang="en-US" sz="2400" dirty="0" smtClean="0">
                <a:latin typeface="Arial Black"/>
                <a:cs typeface="Arial Black"/>
              </a:rPr>
              <a:t>Julia Levin  </a:t>
            </a:r>
            <a:r>
              <a:rPr lang="en-US" sz="2400" b="0" dirty="0" smtClean="0">
                <a:solidFill>
                  <a:prstClr val="black"/>
                </a:solidFill>
                <a:latin typeface="Arial Black"/>
                <a:cs typeface="Arial Black"/>
              </a:rPr>
              <a:t>- Rutgers University</a:t>
            </a:r>
          </a:p>
          <a:p>
            <a:pPr marL="342900" indent="-342900" eaLnBrk="1" fontAlgn="auto" hangingPunct="1">
              <a:lnSpc>
                <a:spcPct val="80000"/>
              </a:lnSpc>
              <a:spcBef>
                <a:spcPct val="20000"/>
              </a:spcBef>
              <a:spcAft>
                <a:spcPts val="0"/>
              </a:spcAft>
              <a:buClr>
                <a:srgbClr val="FF0000"/>
              </a:buClr>
              <a:buFontTx/>
              <a:buChar char="•"/>
            </a:pPr>
            <a:r>
              <a:rPr lang="en-US" sz="2400" dirty="0" smtClean="0">
                <a:latin typeface="Arial Black"/>
                <a:cs typeface="Arial Black"/>
              </a:rPr>
              <a:t>John Wilkin  </a:t>
            </a:r>
            <a:r>
              <a:rPr lang="en-US" sz="2400" b="0" dirty="0" smtClean="0">
                <a:solidFill>
                  <a:prstClr val="black"/>
                </a:solidFill>
                <a:latin typeface="Arial Black"/>
                <a:cs typeface="Arial Black"/>
              </a:rPr>
              <a:t>- Rutgers University</a:t>
            </a:r>
            <a:endParaRPr lang="en-US" sz="2400" b="0" dirty="0">
              <a:solidFill>
                <a:prstClr val="black"/>
              </a:solidFill>
              <a:latin typeface="Arial Black"/>
              <a:cs typeface="Arial Black"/>
            </a:endParaRPr>
          </a:p>
          <a:p>
            <a:pPr marL="342900" indent="-342900" eaLnBrk="1" fontAlgn="auto" hangingPunct="1">
              <a:lnSpc>
                <a:spcPct val="80000"/>
              </a:lnSpc>
              <a:spcBef>
                <a:spcPct val="20000"/>
              </a:spcBef>
              <a:spcAft>
                <a:spcPts val="0"/>
              </a:spcAft>
              <a:buClr>
                <a:srgbClr val="FF0000"/>
              </a:buClr>
              <a:buFontTx/>
              <a:buChar char="•"/>
            </a:pPr>
            <a:r>
              <a:rPr lang="en-US" sz="2400" dirty="0">
                <a:latin typeface="Arial Black"/>
                <a:cs typeface="Arial Black"/>
              </a:rPr>
              <a:t>Chris Edwards </a:t>
            </a:r>
            <a:r>
              <a:rPr lang="en-US" sz="2400" b="0" dirty="0">
                <a:solidFill>
                  <a:prstClr val="black"/>
                </a:solidFill>
                <a:latin typeface="Arial Black"/>
                <a:cs typeface="Arial Black"/>
              </a:rPr>
              <a:t>– UC Santa Cruz</a:t>
            </a:r>
          </a:p>
          <a:p>
            <a:pPr marL="342900" indent="-342900" eaLnBrk="1" fontAlgn="auto" hangingPunct="1">
              <a:lnSpc>
                <a:spcPct val="80000"/>
              </a:lnSpc>
              <a:spcBef>
                <a:spcPct val="20000"/>
              </a:spcBef>
              <a:spcAft>
                <a:spcPts val="0"/>
              </a:spcAft>
              <a:buClr>
                <a:srgbClr val="FF0000"/>
              </a:buClr>
              <a:buFontTx/>
              <a:buChar char="•"/>
            </a:pPr>
            <a:r>
              <a:rPr lang="en-US" sz="2400" dirty="0" err="1">
                <a:latin typeface="Arial Black"/>
                <a:cs typeface="Arial Black"/>
              </a:rPr>
              <a:t>Hajoon</a:t>
            </a:r>
            <a:r>
              <a:rPr lang="en-US" sz="2400" dirty="0">
                <a:latin typeface="Arial Black"/>
                <a:cs typeface="Arial Black"/>
              </a:rPr>
              <a:t> Song </a:t>
            </a:r>
            <a:r>
              <a:rPr lang="en-US" sz="2400" b="0" dirty="0">
                <a:solidFill>
                  <a:prstClr val="black"/>
                </a:solidFill>
                <a:latin typeface="Arial Black"/>
                <a:cs typeface="Arial Black"/>
              </a:rPr>
              <a:t>– </a:t>
            </a:r>
            <a:r>
              <a:rPr lang="en-US" sz="2400" b="0" dirty="0" smtClean="0">
                <a:solidFill>
                  <a:prstClr val="black"/>
                </a:solidFill>
                <a:latin typeface="Arial Black"/>
                <a:cs typeface="Arial Black"/>
              </a:rPr>
              <a:t>MIT</a:t>
            </a:r>
            <a:endParaRPr lang="en-US" sz="2400" b="0" dirty="0">
              <a:solidFill>
                <a:prstClr val="black"/>
              </a:solidFill>
              <a:latin typeface="Arial Black"/>
              <a:cs typeface="Arial Black"/>
            </a:endParaRPr>
          </a:p>
          <a:p>
            <a:pPr marL="342900" indent="-342900" eaLnBrk="1" fontAlgn="auto" hangingPunct="1">
              <a:lnSpc>
                <a:spcPct val="80000"/>
              </a:lnSpc>
              <a:spcBef>
                <a:spcPct val="20000"/>
              </a:spcBef>
              <a:spcAft>
                <a:spcPts val="0"/>
              </a:spcAft>
              <a:buClr>
                <a:srgbClr val="FF0000"/>
              </a:buClr>
              <a:buFontTx/>
              <a:buChar char="•"/>
            </a:pPr>
            <a:r>
              <a:rPr lang="en-US" sz="2400" dirty="0">
                <a:latin typeface="Arial Black"/>
                <a:cs typeface="Arial Black"/>
              </a:rPr>
              <a:t>Anthony Weaver </a:t>
            </a:r>
            <a:r>
              <a:rPr lang="en-US" sz="2400" b="0" dirty="0">
                <a:solidFill>
                  <a:prstClr val="black"/>
                </a:solidFill>
                <a:latin typeface="Arial Black"/>
                <a:cs typeface="Arial Black"/>
              </a:rPr>
              <a:t>– CERFACS</a:t>
            </a:r>
          </a:p>
          <a:p>
            <a:pPr marL="342900" indent="-342900" eaLnBrk="1" fontAlgn="auto" hangingPunct="1">
              <a:lnSpc>
                <a:spcPct val="80000"/>
              </a:lnSpc>
              <a:spcBef>
                <a:spcPct val="20000"/>
              </a:spcBef>
              <a:spcAft>
                <a:spcPts val="0"/>
              </a:spcAft>
              <a:buClr>
                <a:srgbClr val="FF0000"/>
              </a:buClr>
              <a:buFontTx/>
              <a:buChar char="•"/>
            </a:pPr>
            <a:r>
              <a:rPr lang="en-US" sz="2400" dirty="0" err="1">
                <a:latin typeface="Arial Black"/>
                <a:cs typeface="Arial Black"/>
              </a:rPr>
              <a:t>Selime</a:t>
            </a:r>
            <a:r>
              <a:rPr lang="en-US" sz="2400" dirty="0">
                <a:latin typeface="Arial Black"/>
                <a:cs typeface="Arial Black"/>
              </a:rPr>
              <a:t> </a:t>
            </a:r>
            <a:r>
              <a:rPr lang="en-US" sz="2400" dirty="0" err="1">
                <a:latin typeface="Arial Black"/>
                <a:cs typeface="Arial Black"/>
              </a:rPr>
              <a:t>Gürol</a:t>
            </a:r>
            <a:r>
              <a:rPr lang="en-US" sz="2400" dirty="0">
                <a:latin typeface="Arial Black"/>
                <a:cs typeface="Arial Black"/>
              </a:rPr>
              <a:t> </a:t>
            </a:r>
            <a:r>
              <a:rPr lang="en-US" sz="2400" b="0" dirty="0">
                <a:solidFill>
                  <a:prstClr val="black"/>
                </a:solidFill>
                <a:latin typeface="Arial Black"/>
                <a:cs typeface="Arial Black"/>
              </a:rPr>
              <a:t>– CERFACS/ECMWF</a:t>
            </a:r>
          </a:p>
          <a:p>
            <a:pPr marL="342900" indent="-342900" eaLnBrk="1" fontAlgn="auto" hangingPunct="1">
              <a:lnSpc>
                <a:spcPct val="80000"/>
              </a:lnSpc>
              <a:spcBef>
                <a:spcPct val="20000"/>
              </a:spcBef>
              <a:spcAft>
                <a:spcPts val="0"/>
              </a:spcAft>
              <a:buClr>
                <a:srgbClr val="FF0000"/>
              </a:buClr>
              <a:buFontTx/>
              <a:buChar char="•"/>
            </a:pPr>
            <a:r>
              <a:rPr lang="en-US" sz="2400" dirty="0">
                <a:latin typeface="Arial Black"/>
                <a:cs typeface="Arial Black"/>
              </a:rPr>
              <a:t>Polly Smith </a:t>
            </a:r>
            <a:r>
              <a:rPr lang="en-US" sz="2400" b="0" dirty="0">
                <a:solidFill>
                  <a:prstClr val="black"/>
                </a:solidFill>
                <a:latin typeface="Arial Black"/>
                <a:cs typeface="Arial Black"/>
              </a:rPr>
              <a:t>– University of Reading</a:t>
            </a:r>
          </a:p>
          <a:p>
            <a:pPr marL="342900" indent="-342900" eaLnBrk="1" fontAlgn="auto" hangingPunct="1">
              <a:lnSpc>
                <a:spcPct val="80000"/>
              </a:lnSpc>
              <a:spcBef>
                <a:spcPct val="20000"/>
              </a:spcBef>
              <a:spcAft>
                <a:spcPts val="0"/>
              </a:spcAft>
              <a:buClr>
                <a:srgbClr val="FF0000"/>
              </a:buClr>
              <a:buFontTx/>
              <a:buChar char="•"/>
            </a:pPr>
            <a:r>
              <a:rPr lang="en-US" sz="2400" dirty="0">
                <a:latin typeface="Arial Black"/>
                <a:cs typeface="Arial Black"/>
              </a:rPr>
              <a:t>Emilie </a:t>
            </a:r>
            <a:r>
              <a:rPr lang="en-US" sz="2400" dirty="0" err="1">
                <a:latin typeface="Arial Black"/>
                <a:cs typeface="Arial Black"/>
              </a:rPr>
              <a:t>Neveu</a:t>
            </a:r>
            <a:r>
              <a:rPr lang="en-US" sz="2400" dirty="0">
                <a:latin typeface="Arial Black"/>
                <a:cs typeface="Arial Black"/>
              </a:rPr>
              <a:t> </a:t>
            </a:r>
            <a:r>
              <a:rPr lang="en-US" sz="2400" b="0" dirty="0">
                <a:solidFill>
                  <a:prstClr val="black"/>
                </a:solidFill>
                <a:latin typeface="Arial Black"/>
                <a:cs typeface="Arial Black"/>
              </a:rPr>
              <a:t>– </a:t>
            </a:r>
            <a:r>
              <a:rPr lang="en-US" sz="2400" b="0" dirty="0" err="1" smtClean="0">
                <a:solidFill>
                  <a:prstClr val="black"/>
                </a:solidFill>
                <a:latin typeface="Arial Black"/>
                <a:cs typeface="Arial Black"/>
              </a:rPr>
              <a:t>Savoie</a:t>
            </a:r>
            <a:r>
              <a:rPr lang="en-US" sz="2400" b="0" dirty="0" smtClean="0">
                <a:solidFill>
                  <a:prstClr val="black"/>
                </a:solidFill>
                <a:latin typeface="Arial Black"/>
                <a:cs typeface="Arial Black"/>
              </a:rPr>
              <a:t> University</a:t>
            </a:r>
            <a:endParaRPr lang="en-US" sz="2400" b="0" dirty="0">
              <a:solidFill>
                <a:prstClr val="black"/>
              </a:solidFill>
              <a:latin typeface="Arial Black"/>
              <a:cs typeface="Arial Black"/>
            </a:endParaRPr>
          </a:p>
        </p:txBody>
      </p:sp>
      <p:sp>
        <p:nvSpPr>
          <p:cNvPr id="4" name="Text Box 2"/>
          <p:cNvSpPr txBox="1">
            <a:spLocks noChangeArrowheads="1"/>
          </p:cNvSpPr>
          <p:nvPr/>
        </p:nvSpPr>
        <p:spPr bwMode="auto">
          <a:xfrm>
            <a:off x="2590800" y="162580"/>
            <a:ext cx="3971585" cy="523220"/>
          </a:xfrm>
          <a:prstGeom prst="rect">
            <a:avLst/>
          </a:prstGeom>
          <a:noFill/>
          <a:ln w="9525">
            <a:noFill/>
            <a:miter lim="800000"/>
            <a:headEnd/>
            <a:tailEnd/>
          </a:ln>
          <a:effectLst/>
        </p:spPr>
        <p:txBody>
          <a:bodyPr wrap="none">
            <a:spAutoFit/>
          </a:bodyPr>
          <a:lstStyle/>
          <a:p>
            <a:r>
              <a:rPr lang="en-US" sz="2800" b="0" dirty="0" smtClean="0">
                <a:solidFill>
                  <a:srgbClr val="C00000"/>
                </a:solidFill>
                <a:effectLst>
                  <a:outerShdw blurRad="38100" dist="38100" dir="2700000" algn="tl">
                    <a:srgbClr val="000000">
                      <a:alpha val="43137"/>
                    </a:srgbClr>
                  </a:outerShdw>
                </a:effectLst>
                <a:latin typeface="Arial Black" pitchFamily="34" charset="0"/>
              </a:rPr>
              <a:t>ROMS 4D-Var Team</a:t>
            </a:r>
          </a:p>
        </p:txBody>
      </p:sp>
    </p:spTree>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ChangeArrowheads="1"/>
          </p:cNvSpPr>
          <p:nvPr/>
        </p:nvSpPr>
        <p:spPr bwMode="auto">
          <a:xfrm>
            <a:off x="0" y="3581400"/>
            <a:ext cx="9144000" cy="3276600"/>
          </a:xfrm>
          <a:prstGeom prst="rect">
            <a:avLst/>
          </a:pr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en-US" sz="4000" b="0" smtClean="0">
              <a:solidFill>
                <a:srgbClr val="FFFFFF"/>
              </a:solidFill>
              <a:latin typeface="Arial Black" charset="0"/>
              <a:cs typeface="Arial" charset="0"/>
            </a:endParaRPr>
          </a:p>
        </p:txBody>
      </p:sp>
      <p:sp>
        <p:nvSpPr>
          <p:cNvPr id="25603" name="Text Box 3"/>
          <p:cNvSpPr txBox="1">
            <a:spLocks noChangeArrowheads="1"/>
          </p:cNvSpPr>
          <p:nvPr/>
        </p:nvSpPr>
        <p:spPr bwMode="auto">
          <a:xfrm>
            <a:off x="1393825" y="-47625"/>
            <a:ext cx="63627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ctr" eaLnBrk="0" hangingPunct="0">
              <a:defRPr sz="4000">
                <a:solidFill>
                  <a:schemeClr val="tx1"/>
                </a:solidFill>
                <a:latin typeface="Arial Black" charset="0"/>
                <a:ea typeface="ＭＳ Ｐゴシック" charset="0"/>
              </a:defRPr>
            </a:lvl1pPr>
            <a:lvl2pPr marL="742950" indent="-285750" algn="ctr" eaLnBrk="0" hangingPunct="0">
              <a:defRPr sz="4000">
                <a:solidFill>
                  <a:schemeClr val="tx1"/>
                </a:solidFill>
                <a:latin typeface="Arial Black" charset="0"/>
                <a:ea typeface="ＭＳ Ｐゴシック" charset="0"/>
              </a:defRPr>
            </a:lvl2pPr>
            <a:lvl3pPr marL="1143000" indent="-228600" algn="ctr" eaLnBrk="0" hangingPunct="0">
              <a:defRPr sz="4000">
                <a:solidFill>
                  <a:schemeClr val="tx1"/>
                </a:solidFill>
                <a:latin typeface="Arial Black" charset="0"/>
                <a:ea typeface="ＭＳ Ｐゴシック" charset="0"/>
              </a:defRPr>
            </a:lvl3pPr>
            <a:lvl4pPr marL="1600200" indent="-228600" algn="ctr" eaLnBrk="0" hangingPunct="0">
              <a:defRPr sz="4000">
                <a:solidFill>
                  <a:schemeClr val="tx1"/>
                </a:solidFill>
                <a:latin typeface="Arial Black" charset="0"/>
                <a:ea typeface="ＭＳ Ｐゴシック" charset="0"/>
              </a:defRPr>
            </a:lvl4pPr>
            <a:lvl5pPr marL="2057400" indent="-228600" algn="ctr" eaLnBrk="0" hangingPunct="0">
              <a:defRPr sz="4000">
                <a:solidFill>
                  <a:schemeClr val="tx1"/>
                </a:solidFill>
                <a:latin typeface="Arial Black" charset="0"/>
                <a:ea typeface="ＭＳ Ｐゴシック" charset="0"/>
              </a:defRPr>
            </a:lvl5pPr>
            <a:lvl6pPr marL="2514600" indent="-228600" algn="ctr" eaLnBrk="0" fontAlgn="base" hangingPunct="0">
              <a:spcBef>
                <a:spcPct val="0"/>
              </a:spcBef>
              <a:spcAft>
                <a:spcPct val="0"/>
              </a:spcAft>
              <a:defRPr sz="4000">
                <a:solidFill>
                  <a:schemeClr val="tx1"/>
                </a:solidFill>
                <a:latin typeface="Arial Black" charset="0"/>
                <a:ea typeface="ＭＳ Ｐゴシック" charset="0"/>
              </a:defRPr>
            </a:lvl6pPr>
            <a:lvl7pPr marL="2971800" indent="-228600" algn="ctr" eaLnBrk="0" fontAlgn="base" hangingPunct="0">
              <a:spcBef>
                <a:spcPct val="0"/>
              </a:spcBef>
              <a:spcAft>
                <a:spcPct val="0"/>
              </a:spcAft>
              <a:defRPr sz="4000">
                <a:solidFill>
                  <a:schemeClr val="tx1"/>
                </a:solidFill>
                <a:latin typeface="Arial Black" charset="0"/>
                <a:ea typeface="ＭＳ Ｐゴシック" charset="0"/>
              </a:defRPr>
            </a:lvl7pPr>
            <a:lvl8pPr marL="3429000" indent="-228600" algn="ctr" eaLnBrk="0" fontAlgn="base" hangingPunct="0">
              <a:spcBef>
                <a:spcPct val="0"/>
              </a:spcBef>
              <a:spcAft>
                <a:spcPct val="0"/>
              </a:spcAft>
              <a:defRPr sz="4000">
                <a:solidFill>
                  <a:schemeClr val="tx1"/>
                </a:solidFill>
                <a:latin typeface="Arial Black" charset="0"/>
                <a:ea typeface="ＭＳ Ｐゴシック" charset="0"/>
              </a:defRPr>
            </a:lvl8pPr>
            <a:lvl9pPr marL="3886200" indent="-228600" algn="ctr" eaLnBrk="0" fontAlgn="base" hangingPunct="0">
              <a:spcBef>
                <a:spcPct val="0"/>
              </a:spcBef>
              <a:spcAft>
                <a:spcPct val="0"/>
              </a:spcAft>
              <a:defRPr sz="4000">
                <a:solidFill>
                  <a:schemeClr val="tx1"/>
                </a:solidFill>
                <a:latin typeface="Arial Black" charset="0"/>
                <a:ea typeface="ＭＳ Ｐゴシック" charset="0"/>
              </a:defRPr>
            </a:lvl9pPr>
          </a:lstStyle>
          <a:p>
            <a:r>
              <a:rPr lang="en-US" sz="2800" b="0" u="sng" dirty="0" smtClean="0">
                <a:solidFill>
                  <a:srgbClr val="0033CC"/>
                </a:solidFill>
                <a:effectLst>
                  <a:outerShdw blurRad="50800" dist="38100" dir="2700000" algn="tl" rotWithShape="0">
                    <a:srgbClr val="000000">
                      <a:alpha val="43000"/>
                    </a:srgbClr>
                  </a:outerShdw>
                </a:effectLst>
                <a:cs typeface="Arial" charset="0"/>
              </a:rPr>
              <a:t>East-West MPI Communications</a:t>
            </a:r>
          </a:p>
        </p:txBody>
      </p:sp>
      <p:sp>
        <p:nvSpPr>
          <p:cNvPr id="25604" name="Text Box 4"/>
          <p:cNvSpPr txBox="1">
            <a:spLocks noChangeArrowheads="1"/>
          </p:cNvSpPr>
          <p:nvPr/>
        </p:nvSpPr>
        <p:spPr bwMode="auto">
          <a:xfrm>
            <a:off x="7543800" y="1616075"/>
            <a:ext cx="14938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ctr" eaLnBrk="0" hangingPunct="0">
              <a:defRPr sz="4000">
                <a:solidFill>
                  <a:schemeClr val="tx1"/>
                </a:solidFill>
                <a:latin typeface="Arial Black" charset="0"/>
                <a:ea typeface="ＭＳ Ｐゴシック" charset="0"/>
              </a:defRPr>
            </a:lvl1pPr>
            <a:lvl2pPr marL="742950" indent="-285750" algn="ctr" eaLnBrk="0" hangingPunct="0">
              <a:defRPr sz="4000">
                <a:solidFill>
                  <a:schemeClr val="tx1"/>
                </a:solidFill>
                <a:latin typeface="Arial Black" charset="0"/>
                <a:ea typeface="ＭＳ Ｐゴシック" charset="0"/>
              </a:defRPr>
            </a:lvl2pPr>
            <a:lvl3pPr marL="1143000" indent="-228600" algn="ctr" eaLnBrk="0" hangingPunct="0">
              <a:defRPr sz="4000">
                <a:solidFill>
                  <a:schemeClr val="tx1"/>
                </a:solidFill>
                <a:latin typeface="Arial Black" charset="0"/>
                <a:ea typeface="ＭＳ Ｐゴシック" charset="0"/>
              </a:defRPr>
            </a:lvl3pPr>
            <a:lvl4pPr marL="1600200" indent="-228600" algn="ctr" eaLnBrk="0" hangingPunct="0">
              <a:defRPr sz="4000">
                <a:solidFill>
                  <a:schemeClr val="tx1"/>
                </a:solidFill>
                <a:latin typeface="Arial Black" charset="0"/>
                <a:ea typeface="ＭＳ Ｐゴシック" charset="0"/>
              </a:defRPr>
            </a:lvl4pPr>
            <a:lvl5pPr marL="2057400" indent="-228600" algn="ctr" eaLnBrk="0" hangingPunct="0">
              <a:defRPr sz="4000">
                <a:solidFill>
                  <a:schemeClr val="tx1"/>
                </a:solidFill>
                <a:latin typeface="Arial Black" charset="0"/>
                <a:ea typeface="ＭＳ Ｐゴシック" charset="0"/>
              </a:defRPr>
            </a:lvl5pPr>
            <a:lvl6pPr marL="2514600" indent="-228600" algn="ctr" eaLnBrk="0" fontAlgn="base" hangingPunct="0">
              <a:spcBef>
                <a:spcPct val="0"/>
              </a:spcBef>
              <a:spcAft>
                <a:spcPct val="0"/>
              </a:spcAft>
              <a:defRPr sz="4000">
                <a:solidFill>
                  <a:schemeClr val="tx1"/>
                </a:solidFill>
                <a:latin typeface="Arial Black" charset="0"/>
                <a:ea typeface="ＭＳ Ｐゴシック" charset="0"/>
              </a:defRPr>
            </a:lvl6pPr>
            <a:lvl7pPr marL="2971800" indent="-228600" algn="ctr" eaLnBrk="0" fontAlgn="base" hangingPunct="0">
              <a:spcBef>
                <a:spcPct val="0"/>
              </a:spcBef>
              <a:spcAft>
                <a:spcPct val="0"/>
              </a:spcAft>
              <a:defRPr sz="4000">
                <a:solidFill>
                  <a:schemeClr val="tx1"/>
                </a:solidFill>
                <a:latin typeface="Arial Black" charset="0"/>
                <a:ea typeface="ＭＳ Ｐゴシック" charset="0"/>
              </a:defRPr>
            </a:lvl7pPr>
            <a:lvl8pPr marL="3429000" indent="-228600" algn="ctr" eaLnBrk="0" fontAlgn="base" hangingPunct="0">
              <a:spcBef>
                <a:spcPct val="0"/>
              </a:spcBef>
              <a:spcAft>
                <a:spcPct val="0"/>
              </a:spcAft>
              <a:defRPr sz="4000">
                <a:solidFill>
                  <a:schemeClr val="tx1"/>
                </a:solidFill>
                <a:latin typeface="Arial Black" charset="0"/>
                <a:ea typeface="ＭＳ Ｐゴシック" charset="0"/>
              </a:defRPr>
            </a:lvl8pPr>
            <a:lvl9pPr marL="3886200" indent="-228600" algn="ctr" eaLnBrk="0" fontAlgn="base" hangingPunct="0">
              <a:spcBef>
                <a:spcPct val="0"/>
              </a:spcBef>
              <a:spcAft>
                <a:spcPct val="0"/>
              </a:spcAft>
              <a:defRPr sz="4000">
                <a:solidFill>
                  <a:schemeClr val="tx1"/>
                </a:solidFill>
                <a:latin typeface="Arial Black" charset="0"/>
                <a:ea typeface="ＭＳ Ｐゴシック" charset="0"/>
              </a:defRPr>
            </a:lvl9pPr>
          </a:lstStyle>
          <a:p>
            <a:pPr algn="l"/>
            <a:r>
              <a:rPr lang="en-US" sz="1400" b="0" smtClean="0">
                <a:solidFill>
                  <a:srgbClr val="000000"/>
                </a:solidFill>
                <a:cs typeface="Arial" charset="0"/>
              </a:rPr>
              <a:t>With Respect</a:t>
            </a:r>
          </a:p>
          <a:p>
            <a:pPr algn="l"/>
            <a:r>
              <a:rPr lang="en-US" sz="1400" b="0" smtClean="0">
                <a:solidFill>
                  <a:srgbClr val="000000"/>
                </a:solidFill>
                <a:cs typeface="Arial" charset="0"/>
              </a:rPr>
              <a:t>To Tile R</a:t>
            </a:r>
          </a:p>
        </p:txBody>
      </p:sp>
      <p:sp>
        <p:nvSpPr>
          <p:cNvPr id="25605" name="Text Box 5"/>
          <p:cNvSpPr txBox="1">
            <a:spLocks noChangeArrowheads="1"/>
          </p:cNvSpPr>
          <p:nvPr/>
        </p:nvSpPr>
        <p:spPr bwMode="auto">
          <a:xfrm>
            <a:off x="152400" y="1600200"/>
            <a:ext cx="11239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ctr" eaLnBrk="0" hangingPunct="0">
              <a:defRPr sz="4000">
                <a:solidFill>
                  <a:schemeClr val="tx1"/>
                </a:solidFill>
                <a:latin typeface="Arial Black" charset="0"/>
                <a:ea typeface="ＭＳ Ｐゴシック" charset="0"/>
              </a:defRPr>
            </a:lvl1pPr>
            <a:lvl2pPr marL="742950" indent="-285750" algn="ctr" eaLnBrk="0" hangingPunct="0">
              <a:defRPr sz="4000">
                <a:solidFill>
                  <a:schemeClr val="tx1"/>
                </a:solidFill>
                <a:latin typeface="Arial Black" charset="0"/>
                <a:ea typeface="ＭＳ Ｐゴシック" charset="0"/>
              </a:defRPr>
            </a:lvl2pPr>
            <a:lvl3pPr marL="1143000" indent="-228600" algn="ctr" eaLnBrk="0" hangingPunct="0">
              <a:defRPr sz="4000">
                <a:solidFill>
                  <a:schemeClr val="tx1"/>
                </a:solidFill>
                <a:latin typeface="Arial Black" charset="0"/>
                <a:ea typeface="ＭＳ Ｐゴシック" charset="0"/>
              </a:defRPr>
            </a:lvl3pPr>
            <a:lvl4pPr marL="1600200" indent="-228600" algn="ctr" eaLnBrk="0" hangingPunct="0">
              <a:defRPr sz="4000">
                <a:solidFill>
                  <a:schemeClr val="tx1"/>
                </a:solidFill>
                <a:latin typeface="Arial Black" charset="0"/>
                <a:ea typeface="ＭＳ Ｐゴシック" charset="0"/>
              </a:defRPr>
            </a:lvl4pPr>
            <a:lvl5pPr marL="2057400" indent="-228600" algn="ctr" eaLnBrk="0" hangingPunct="0">
              <a:defRPr sz="4000">
                <a:solidFill>
                  <a:schemeClr val="tx1"/>
                </a:solidFill>
                <a:latin typeface="Arial Black" charset="0"/>
                <a:ea typeface="ＭＳ Ｐゴシック" charset="0"/>
              </a:defRPr>
            </a:lvl5pPr>
            <a:lvl6pPr marL="2514600" indent="-228600" algn="ctr" eaLnBrk="0" fontAlgn="base" hangingPunct="0">
              <a:spcBef>
                <a:spcPct val="0"/>
              </a:spcBef>
              <a:spcAft>
                <a:spcPct val="0"/>
              </a:spcAft>
              <a:defRPr sz="4000">
                <a:solidFill>
                  <a:schemeClr val="tx1"/>
                </a:solidFill>
                <a:latin typeface="Arial Black" charset="0"/>
                <a:ea typeface="ＭＳ Ｐゴシック" charset="0"/>
              </a:defRPr>
            </a:lvl6pPr>
            <a:lvl7pPr marL="2971800" indent="-228600" algn="ctr" eaLnBrk="0" fontAlgn="base" hangingPunct="0">
              <a:spcBef>
                <a:spcPct val="0"/>
              </a:spcBef>
              <a:spcAft>
                <a:spcPct val="0"/>
              </a:spcAft>
              <a:defRPr sz="4000">
                <a:solidFill>
                  <a:schemeClr val="tx1"/>
                </a:solidFill>
                <a:latin typeface="Arial Black" charset="0"/>
                <a:ea typeface="ＭＳ Ｐゴシック" charset="0"/>
              </a:defRPr>
            </a:lvl7pPr>
            <a:lvl8pPr marL="3429000" indent="-228600" algn="ctr" eaLnBrk="0" fontAlgn="base" hangingPunct="0">
              <a:spcBef>
                <a:spcPct val="0"/>
              </a:spcBef>
              <a:spcAft>
                <a:spcPct val="0"/>
              </a:spcAft>
              <a:defRPr sz="4000">
                <a:solidFill>
                  <a:schemeClr val="tx1"/>
                </a:solidFill>
                <a:latin typeface="Arial Black" charset="0"/>
                <a:ea typeface="ＭＳ Ｐゴシック" charset="0"/>
              </a:defRPr>
            </a:lvl8pPr>
            <a:lvl9pPr marL="3886200" indent="-228600" algn="ctr" eaLnBrk="0" fontAlgn="base" hangingPunct="0">
              <a:spcBef>
                <a:spcPct val="0"/>
              </a:spcBef>
              <a:spcAft>
                <a:spcPct val="0"/>
              </a:spcAft>
              <a:defRPr sz="4000">
                <a:solidFill>
                  <a:schemeClr val="tx1"/>
                </a:solidFill>
                <a:latin typeface="Arial Black" charset="0"/>
                <a:ea typeface="ＭＳ Ｐゴシック" charset="0"/>
              </a:defRPr>
            </a:lvl9pPr>
          </a:lstStyle>
          <a:p>
            <a:pPr algn="l"/>
            <a:r>
              <a:rPr lang="en-US" sz="1400" b="0" smtClean="0">
                <a:solidFill>
                  <a:srgbClr val="000000"/>
                </a:solidFill>
                <a:cs typeface="Arial" charset="0"/>
              </a:rPr>
              <a:t>Nonlinear</a:t>
            </a:r>
          </a:p>
        </p:txBody>
      </p:sp>
      <p:sp>
        <p:nvSpPr>
          <p:cNvPr id="25606" name="Text Box 6"/>
          <p:cNvSpPr txBox="1">
            <a:spLocks noChangeArrowheads="1"/>
          </p:cNvSpPr>
          <p:nvPr/>
        </p:nvSpPr>
        <p:spPr bwMode="auto">
          <a:xfrm>
            <a:off x="152400" y="4724400"/>
            <a:ext cx="8763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ctr" eaLnBrk="0" hangingPunct="0">
              <a:defRPr sz="4000">
                <a:solidFill>
                  <a:schemeClr val="tx1"/>
                </a:solidFill>
                <a:latin typeface="Arial Black" charset="0"/>
                <a:ea typeface="ＭＳ Ｐゴシック" charset="0"/>
              </a:defRPr>
            </a:lvl1pPr>
            <a:lvl2pPr marL="742950" indent="-285750" algn="ctr" eaLnBrk="0" hangingPunct="0">
              <a:defRPr sz="4000">
                <a:solidFill>
                  <a:schemeClr val="tx1"/>
                </a:solidFill>
                <a:latin typeface="Arial Black" charset="0"/>
                <a:ea typeface="ＭＳ Ｐゴシック" charset="0"/>
              </a:defRPr>
            </a:lvl2pPr>
            <a:lvl3pPr marL="1143000" indent="-228600" algn="ctr" eaLnBrk="0" hangingPunct="0">
              <a:defRPr sz="4000">
                <a:solidFill>
                  <a:schemeClr val="tx1"/>
                </a:solidFill>
                <a:latin typeface="Arial Black" charset="0"/>
                <a:ea typeface="ＭＳ Ｐゴシック" charset="0"/>
              </a:defRPr>
            </a:lvl3pPr>
            <a:lvl4pPr marL="1600200" indent="-228600" algn="ctr" eaLnBrk="0" hangingPunct="0">
              <a:defRPr sz="4000">
                <a:solidFill>
                  <a:schemeClr val="tx1"/>
                </a:solidFill>
                <a:latin typeface="Arial Black" charset="0"/>
                <a:ea typeface="ＭＳ Ｐゴシック" charset="0"/>
              </a:defRPr>
            </a:lvl4pPr>
            <a:lvl5pPr marL="2057400" indent="-228600" algn="ctr" eaLnBrk="0" hangingPunct="0">
              <a:defRPr sz="4000">
                <a:solidFill>
                  <a:schemeClr val="tx1"/>
                </a:solidFill>
                <a:latin typeface="Arial Black" charset="0"/>
                <a:ea typeface="ＭＳ Ｐゴシック" charset="0"/>
              </a:defRPr>
            </a:lvl5pPr>
            <a:lvl6pPr marL="2514600" indent="-228600" algn="ctr" eaLnBrk="0" fontAlgn="base" hangingPunct="0">
              <a:spcBef>
                <a:spcPct val="0"/>
              </a:spcBef>
              <a:spcAft>
                <a:spcPct val="0"/>
              </a:spcAft>
              <a:defRPr sz="4000">
                <a:solidFill>
                  <a:schemeClr val="tx1"/>
                </a:solidFill>
                <a:latin typeface="Arial Black" charset="0"/>
                <a:ea typeface="ＭＳ Ｐゴシック" charset="0"/>
              </a:defRPr>
            </a:lvl6pPr>
            <a:lvl7pPr marL="2971800" indent="-228600" algn="ctr" eaLnBrk="0" fontAlgn="base" hangingPunct="0">
              <a:spcBef>
                <a:spcPct val="0"/>
              </a:spcBef>
              <a:spcAft>
                <a:spcPct val="0"/>
              </a:spcAft>
              <a:defRPr sz="4000">
                <a:solidFill>
                  <a:schemeClr val="tx1"/>
                </a:solidFill>
                <a:latin typeface="Arial Black" charset="0"/>
                <a:ea typeface="ＭＳ Ｐゴシック" charset="0"/>
              </a:defRPr>
            </a:lvl7pPr>
            <a:lvl8pPr marL="3429000" indent="-228600" algn="ctr" eaLnBrk="0" fontAlgn="base" hangingPunct="0">
              <a:spcBef>
                <a:spcPct val="0"/>
              </a:spcBef>
              <a:spcAft>
                <a:spcPct val="0"/>
              </a:spcAft>
              <a:defRPr sz="4000">
                <a:solidFill>
                  <a:schemeClr val="tx1"/>
                </a:solidFill>
                <a:latin typeface="Arial Black" charset="0"/>
                <a:ea typeface="ＭＳ Ｐゴシック" charset="0"/>
              </a:defRPr>
            </a:lvl8pPr>
            <a:lvl9pPr marL="3886200" indent="-228600" algn="ctr" eaLnBrk="0" fontAlgn="base" hangingPunct="0">
              <a:spcBef>
                <a:spcPct val="0"/>
              </a:spcBef>
              <a:spcAft>
                <a:spcPct val="0"/>
              </a:spcAft>
              <a:defRPr sz="4000">
                <a:solidFill>
                  <a:schemeClr val="tx1"/>
                </a:solidFill>
                <a:latin typeface="Arial Black" charset="0"/>
                <a:ea typeface="ＭＳ Ｐゴシック" charset="0"/>
              </a:defRPr>
            </a:lvl9pPr>
          </a:lstStyle>
          <a:p>
            <a:pPr algn="l"/>
            <a:r>
              <a:rPr lang="en-US" sz="1400" b="0" smtClean="0">
                <a:solidFill>
                  <a:srgbClr val="000000"/>
                </a:solidFill>
                <a:cs typeface="Arial" charset="0"/>
              </a:rPr>
              <a:t>Adjoint</a:t>
            </a:r>
          </a:p>
        </p:txBody>
      </p:sp>
      <p:sp>
        <p:nvSpPr>
          <p:cNvPr id="25607" name="Text Box 7"/>
          <p:cNvSpPr txBox="1">
            <a:spLocks noChangeArrowheads="1"/>
          </p:cNvSpPr>
          <p:nvPr/>
        </p:nvSpPr>
        <p:spPr bwMode="auto">
          <a:xfrm>
            <a:off x="7543800" y="4664075"/>
            <a:ext cx="14938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ctr" eaLnBrk="0" hangingPunct="0">
              <a:defRPr sz="4000">
                <a:solidFill>
                  <a:schemeClr val="tx1"/>
                </a:solidFill>
                <a:latin typeface="Arial Black" charset="0"/>
                <a:ea typeface="ＭＳ Ｐゴシック" charset="0"/>
              </a:defRPr>
            </a:lvl1pPr>
            <a:lvl2pPr marL="742950" indent="-285750" algn="ctr" eaLnBrk="0" hangingPunct="0">
              <a:defRPr sz="4000">
                <a:solidFill>
                  <a:schemeClr val="tx1"/>
                </a:solidFill>
                <a:latin typeface="Arial Black" charset="0"/>
                <a:ea typeface="ＭＳ Ｐゴシック" charset="0"/>
              </a:defRPr>
            </a:lvl2pPr>
            <a:lvl3pPr marL="1143000" indent="-228600" algn="ctr" eaLnBrk="0" hangingPunct="0">
              <a:defRPr sz="4000">
                <a:solidFill>
                  <a:schemeClr val="tx1"/>
                </a:solidFill>
                <a:latin typeface="Arial Black" charset="0"/>
                <a:ea typeface="ＭＳ Ｐゴシック" charset="0"/>
              </a:defRPr>
            </a:lvl3pPr>
            <a:lvl4pPr marL="1600200" indent="-228600" algn="ctr" eaLnBrk="0" hangingPunct="0">
              <a:defRPr sz="4000">
                <a:solidFill>
                  <a:schemeClr val="tx1"/>
                </a:solidFill>
                <a:latin typeface="Arial Black" charset="0"/>
                <a:ea typeface="ＭＳ Ｐゴシック" charset="0"/>
              </a:defRPr>
            </a:lvl4pPr>
            <a:lvl5pPr marL="2057400" indent="-228600" algn="ctr" eaLnBrk="0" hangingPunct="0">
              <a:defRPr sz="4000">
                <a:solidFill>
                  <a:schemeClr val="tx1"/>
                </a:solidFill>
                <a:latin typeface="Arial Black" charset="0"/>
                <a:ea typeface="ＭＳ Ｐゴシック" charset="0"/>
              </a:defRPr>
            </a:lvl5pPr>
            <a:lvl6pPr marL="2514600" indent="-228600" algn="ctr" eaLnBrk="0" fontAlgn="base" hangingPunct="0">
              <a:spcBef>
                <a:spcPct val="0"/>
              </a:spcBef>
              <a:spcAft>
                <a:spcPct val="0"/>
              </a:spcAft>
              <a:defRPr sz="4000">
                <a:solidFill>
                  <a:schemeClr val="tx1"/>
                </a:solidFill>
                <a:latin typeface="Arial Black" charset="0"/>
                <a:ea typeface="ＭＳ Ｐゴシック" charset="0"/>
              </a:defRPr>
            </a:lvl6pPr>
            <a:lvl7pPr marL="2971800" indent="-228600" algn="ctr" eaLnBrk="0" fontAlgn="base" hangingPunct="0">
              <a:spcBef>
                <a:spcPct val="0"/>
              </a:spcBef>
              <a:spcAft>
                <a:spcPct val="0"/>
              </a:spcAft>
              <a:defRPr sz="4000">
                <a:solidFill>
                  <a:schemeClr val="tx1"/>
                </a:solidFill>
                <a:latin typeface="Arial Black" charset="0"/>
                <a:ea typeface="ＭＳ Ｐゴシック" charset="0"/>
              </a:defRPr>
            </a:lvl7pPr>
            <a:lvl8pPr marL="3429000" indent="-228600" algn="ctr" eaLnBrk="0" fontAlgn="base" hangingPunct="0">
              <a:spcBef>
                <a:spcPct val="0"/>
              </a:spcBef>
              <a:spcAft>
                <a:spcPct val="0"/>
              </a:spcAft>
              <a:defRPr sz="4000">
                <a:solidFill>
                  <a:schemeClr val="tx1"/>
                </a:solidFill>
                <a:latin typeface="Arial Black" charset="0"/>
                <a:ea typeface="ＭＳ Ｐゴシック" charset="0"/>
              </a:defRPr>
            </a:lvl8pPr>
            <a:lvl9pPr marL="3886200" indent="-228600" algn="ctr" eaLnBrk="0" fontAlgn="base" hangingPunct="0">
              <a:spcBef>
                <a:spcPct val="0"/>
              </a:spcBef>
              <a:spcAft>
                <a:spcPct val="0"/>
              </a:spcAft>
              <a:defRPr sz="4000">
                <a:solidFill>
                  <a:schemeClr val="tx1"/>
                </a:solidFill>
                <a:latin typeface="Arial Black" charset="0"/>
                <a:ea typeface="ＭＳ Ｐゴシック" charset="0"/>
              </a:defRPr>
            </a:lvl9pPr>
          </a:lstStyle>
          <a:p>
            <a:pPr algn="l"/>
            <a:r>
              <a:rPr lang="en-US" sz="1400" b="0" smtClean="0">
                <a:solidFill>
                  <a:srgbClr val="000000"/>
                </a:solidFill>
                <a:cs typeface="Arial" charset="0"/>
              </a:rPr>
              <a:t>With Respect</a:t>
            </a:r>
          </a:p>
          <a:p>
            <a:pPr algn="l"/>
            <a:r>
              <a:rPr lang="en-US" sz="1400" b="0" smtClean="0">
                <a:solidFill>
                  <a:srgbClr val="000000"/>
                </a:solidFill>
                <a:cs typeface="Arial" charset="0"/>
              </a:rPr>
              <a:t>To Tile R</a:t>
            </a:r>
          </a:p>
        </p:txBody>
      </p:sp>
      <p:pic>
        <p:nvPicPr>
          <p:cNvPr id="25608" name="Picture 11" descr="communications_EW.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676400" y="685800"/>
            <a:ext cx="5759450" cy="602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ChangeArrowheads="1"/>
          </p:cNvSpPr>
          <p:nvPr/>
        </p:nvSpPr>
        <p:spPr bwMode="auto">
          <a:xfrm>
            <a:off x="4572000" y="0"/>
            <a:ext cx="4572000" cy="6858000"/>
          </a:xfrm>
          <a:prstGeom prst="rect">
            <a:avLst/>
          </a:pr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en-US" sz="4000" b="0" smtClean="0">
              <a:solidFill>
                <a:srgbClr val="FFFFFF"/>
              </a:solidFill>
              <a:latin typeface="Arial Black" charset="0"/>
              <a:cs typeface="Arial" charset="0"/>
            </a:endParaRPr>
          </a:p>
        </p:txBody>
      </p:sp>
      <p:sp>
        <p:nvSpPr>
          <p:cNvPr id="26627" name="Text Box 4"/>
          <p:cNvSpPr txBox="1">
            <a:spLocks noChangeArrowheads="1"/>
          </p:cNvSpPr>
          <p:nvPr/>
        </p:nvSpPr>
        <p:spPr bwMode="auto">
          <a:xfrm>
            <a:off x="1163638" y="-47625"/>
            <a:ext cx="68119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ctr" eaLnBrk="0" hangingPunct="0">
              <a:defRPr sz="4000">
                <a:solidFill>
                  <a:schemeClr val="tx1"/>
                </a:solidFill>
                <a:latin typeface="Arial Black" charset="0"/>
                <a:ea typeface="ＭＳ Ｐゴシック" charset="0"/>
              </a:defRPr>
            </a:lvl1pPr>
            <a:lvl2pPr marL="742950" indent="-285750" algn="ctr" eaLnBrk="0" hangingPunct="0">
              <a:defRPr sz="4000">
                <a:solidFill>
                  <a:schemeClr val="tx1"/>
                </a:solidFill>
                <a:latin typeface="Arial Black" charset="0"/>
                <a:ea typeface="ＭＳ Ｐゴシック" charset="0"/>
              </a:defRPr>
            </a:lvl2pPr>
            <a:lvl3pPr marL="1143000" indent="-228600" algn="ctr" eaLnBrk="0" hangingPunct="0">
              <a:defRPr sz="4000">
                <a:solidFill>
                  <a:schemeClr val="tx1"/>
                </a:solidFill>
                <a:latin typeface="Arial Black" charset="0"/>
                <a:ea typeface="ＭＳ Ｐゴシック" charset="0"/>
              </a:defRPr>
            </a:lvl3pPr>
            <a:lvl4pPr marL="1600200" indent="-228600" algn="ctr" eaLnBrk="0" hangingPunct="0">
              <a:defRPr sz="4000">
                <a:solidFill>
                  <a:schemeClr val="tx1"/>
                </a:solidFill>
                <a:latin typeface="Arial Black" charset="0"/>
                <a:ea typeface="ＭＳ Ｐゴシック" charset="0"/>
              </a:defRPr>
            </a:lvl4pPr>
            <a:lvl5pPr marL="2057400" indent="-228600" algn="ctr" eaLnBrk="0" hangingPunct="0">
              <a:defRPr sz="4000">
                <a:solidFill>
                  <a:schemeClr val="tx1"/>
                </a:solidFill>
                <a:latin typeface="Arial Black" charset="0"/>
                <a:ea typeface="ＭＳ Ｐゴシック" charset="0"/>
              </a:defRPr>
            </a:lvl5pPr>
            <a:lvl6pPr marL="2514600" indent="-228600" algn="ctr" eaLnBrk="0" fontAlgn="base" hangingPunct="0">
              <a:spcBef>
                <a:spcPct val="0"/>
              </a:spcBef>
              <a:spcAft>
                <a:spcPct val="0"/>
              </a:spcAft>
              <a:defRPr sz="4000">
                <a:solidFill>
                  <a:schemeClr val="tx1"/>
                </a:solidFill>
                <a:latin typeface="Arial Black" charset="0"/>
                <a:ea typeface="ＭＳ Ｐゴシック" charset="0"/>
              </a:defRPr>
            </a:lvl6pPr>
            <a:lvl7pPr marL="2971800" indent="-228600" algn="ctr" eaLnBrk="0" fontAlgn="base" hangingPunct="0">
              <a:spcBef>
                <a:spcPct val="0"/>
              </a:spcBef>
              <a:spcAft>
                <a:spcPct val="0"/>
              </a:spcAft>
              <a:defRPr sz="4000">
                <a:solidFill>
                  <a:schemeClr val="tx1"/>
                </a:solidFill>
                <a:latin typeface="Arial Black" charset="0"/>
                <a:ea typeface="ＭＳ Ｐゴシック" charset="0"/>
              </a:defRPr>
            </a:lvl7pPr>
            <a:lvl8pPr marL="3429000" indent="-228600" algn="ctr" eaLnBrk="0" fontAlgn="base" hangingPunct="0">
              <a:spcBef>
                <a:spcPct val="0"/>
              </a:spcBef>
              <a:spcAft>
                <a:spcPct val="0"/>
              </a:spcAft>
              <a:defRPr sz="4000">
                <a:solidFill>
                  <a:schemeClr val="tx1"/>
                </a:solidFill>
                <a:latin typeface="Arial Black" charset="0"/>
                <a:ea typeface="ＭＳ Ｐゴシック" charset="0"/>
              </a:defRPr>
            </a:lvl8pPr>
            <a:lvl9pPr marL="3886200" indent="-228600" algn="ctr" eaLnBrk="0" fontAlgn="base" hangingPunct="0">
              <a:spcBef>
                <a:spcPct val="0"/>
              </a:spcBef>
              <a:spcAft>
                <a:spcPct val="0"/>
              </a:spcAft>
              <a:defRPr sz="4000">
                <a:solidFill>
                  <a:schemeClr val="tx1"/>
                </a:solidFill>
                <a:latin typeface="Arial Black" charset="0"/>
                <a:ea typeface="ＭＳ Ｐゴシック" charset="0"/>
              </a:defRPr>
            </a:lvl9pPr>
          </a:lstStyle>
          <a:p>
            <a:r>
              <a:rPr lang="en-US" sz="2800" b="0" u="sng" dirty="0" smtClean="0">
                <a:solidFill>
                  <a:srgbClr val="0033CC"/>
                </a:solidFill>
                <a:effectLst>
                  <a:outerShdw blurRad="50800" dist="38100" dir="2700000" algn="tl" rotWithShape="0">
                    <a:srgbClr val="000000">
                      <a:alpha val="43000"/>
                    </a:srgbClr>
                  </a:outerShdw>
                </a:effectLst>
                <a:cs typeface="Arial" charset="0"/>
              </a:rPr>
              <a:t>North-South MPI Communications</a:t>
            </a:r>
          </a:p>
        </p:txBody>
      </p:sp>
      <p:sp>
        <p:nvSpPr>
          <p:cNvPr id="26628" name="Text Box 5"/>
          <p:cNvSpPr txBox="1">
            <a:spLocks noChangeArrowheads="1"/>
          </p:cNvSpPr>
          <p:nvPr/>
        </p:nvSpPr>
        <p:spPr bwMode="auto">
          <a:xfrm rot="-5400000">
            <a:off x="-359568" y="3617118"/>
            <a:ext cx="13906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ctr" eaLnBrk="0" hangingPunct="0">
              <a:defRPr sz="4000">
                <a:solidFill>
                  <a:schemeClr val="tx1"/>
                </a:solidFill>
                <a:latin typeface="Arial Black" charset="0"/>
                <a:ea typeface="ＭＳ Ｐゴシック" charset="0"/>
              </a:defRPr>
            </a:lvl1pPr>
            <a:lvl2pPr marL="742950" indent="-285750" algn="ctr" eaLnBrk="0" hangingPunct="0">
              <a:defRPr sz="4000">
                <a:solidFill>
                  <a:schemeClr val="tx1"/>
                </a:solidFill>
                <a:latin typeface="Arial Black" charset="0"/>
                <a:ea typeface="ＭＳ Ｐゴシック" charset="0"/>
              </a:defRPr>
            </a:lvl2pPr>
            <a:lvl3pPr marL="1143000" indent="-228600" algn="ctr" eaLnBrk="0" hangingPunct="0">
              <a:defRPr sz="4000">
                <a:solidFill>
                  <a:schemeClr val="tx1"/>
                </a:solidFill>
                <a:latin typeface="Arial Black" charset="0"/>
                <a:ea typeface="ＭＳ Ｐゴシック" charset="0"/>
              </a:defRPr>
            </a:lvl3pPr>
            <a:lvl4pPr marL="1600200" indent="-228600" algn="ctr" eaLnBrk="0" hangingPunct="0">
              <a:defRPr sz="4000">
                <a:solidFill>
                  <a:schemeClr val="tx1"/>
                </a:solidFill>
                <a:latin typeface="Arial Black" charset="0"/>
                <a:ea typeface="ＭＳ Ｐゴシック" charset="0"/>
              </a:defRPr>
            </a:lvl4pPr>
            <a:lvl5pPr marL="2057400" indent="-228600" algn="ctr" eaLnBrk="0" hangingPunct="0">
              <a:defRPr sz="4000">
                <a:solidFill>
                  <a:schemeClr val="tx1"/>
                </a:solidFill>
                <a:latin typeface="Arial Black" charset="0"/>
                <a:ea typeface="ＭＳ Ｐゴシック" charset="0"/>
              </a:defRPr>
            </a:lvl5pPr>
            <a:lvl6pPr marL="2514600" indent="-228600" algn="ctr" eaLnBrk="0" fontAlgn="base" hangingPunct="0">
              <a:spcBef>
                <a:spcPct val="0"/>
              </a:spcBef>
              <a:spcAft>
                <a:spcPct val="0"/>
              </a:spcAft>
              <a:defRPr sz="4000">
                <a:solidFill>
                  <a:schemeClr val="tx1"/>
                </a:solidFill>
                <a:latin typeface="Arial Black" charset="0"/>
                <a:ea typeface="ＭＳ Ｐゴシック" charset="0"/>
              </a:defRPr>
            </a:lvl6pPr>
            <a:lvl7pPr marL="2971800" indent="-228600" algn="ctr" eaLnBrk="0" fontAlgn="base" hangingPunct="0">
              <a:spcBef>
                <a:spcPct val="0"/>
              </a:spcBef>
              <a:spcAft>
                <a:spcPct val="0"/>
              </a:spcAft>
              <a:defRPr sz="4000">
                <a:solidFill>
                  <a:schemeClr val="tx1"/>
                </a:solidFill>
                <a:latin typeface="Arial Black" charset="0"/>
                <a:ea typeface="ＭＳ Ｐゴシック" charset="0"/>
              </a:defRPr>
            </a:lvl7pPr>
            <a:lvl8pPr marL="3429000" indent="-228600" algn="ctr" eaLnBrk="0" fontAlgn="base" hangingPunct="0">
              <a:spcBef>
                <a:spcPct val="0"/>
              </a:spcBef>
              <a:spcAft>
                <a:spcPct val="0"/>
              </a:spcAft>
              <a:defRPr sz="4000">
                <a:solidFill>
                  <a:schemeClr val="tx1"/>
                </a:solidFill>
                <a:latin typeface="Arial Black" charset="0"/>
                <a:ea typeface="ＭＳ Ｐゴシック" charset="0"/>
              </a:defRPr>
            </a:lvl8pPr>
            <a:lvl9pPr marL="3886200" indent="-228600" algn="ctr" eaLnBrk="0" fontAlgn="base" hangingPunct="0">
              <a:spcBef>
                <a:spcPct val="0"/>
              </a:spcBef>
              <a:spcAft>
                <a:spcPct val="0"/>
              </a:spcAft>
              <a:defRPr sz="4000">
                <a:solidFill>
                  <a:schemeClr val="tx1"/>
                </a:solidFill>
                <a:latin typeface="Arial Black" charset="0"/>
                <a:ea typeface="ＭＳ Ｐゴシック" charset="0"/>
              </a:defRPr>
            </a:lvl9pPr>
          </a:lstStyle>
          <a:p>
            <a:r>
              <a:rPr lang="en-US" sz="1800" b="0" smtClean="0">
                <a:solidFill>
                  <a:srgbClr val="000000"/>
                </a:solidFill>
                <a:cs typeface="Arial" charset="0"/>
              </a:rPr>
              <a:t>Nonlinear</a:t>
            </a:r>
          </a:p>
        </p:txBody>
      </p:sp>
      <p:sp>
        <p:nvSpPr>
          <p:cNvPr id="26629" name="Text Box 6"/>
          <p:cNvSpPr txBox="1">
            <a:spLocks noChangeArrowheads="1"/>
          </p:cNvSpPr>
          <p:nvPr/>
        </p:nvSpPr>
        <p:spPr bwMode="auto">
          <a:xfrm rot="-5400000">
            <a:off x="8195469" y="3623469"/>
            <a:ext cx="1073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ctr" eaLnBrk="0" hangingPunct="0">
              <a:defRPr sz="4000">
                <a:solidFill>
                  <a:schemeClr val="tx1"/>
                </a:solidFill>
                <a:latin typeface="Arial Black" charset="0"/>
                <a:ea typeface="ＭＳ Ｐゴシック" charset="0"/>
              </a:defRPr>
            </a:lvl1pPr>
            <a:lvl2pPr marL="742950" indent="-285750" algn="ctr" eaLnBrk="0" hangingPunct="0">
              <a:defRPr sz="4000">
                <a:solidFill>
                  <a:schemeClr val="tx1"/>
                </a:solidFill>
                <a:latin typeface="Arial Black" charset="0"/>
                <a:ea typeface="ＭＳ Ｐゴシック" charset="0"/>
              </a:defRPr>
            </a:lvl2pPr>
            <a:lvl3pPr marL="1143000" indent="-228600" algn="ctr" eaLnBrk="0" hangingPunct="0">
              <a:defRPr sz="4000">
                <a:solidFill>
                  <a:schemeClr val="tx1"/>
                </a:solidFill>
                <a:latin typeface="Arial Black" charset="0"/>
                <a:ea typeface="ＭＳ Ｐゴシック" charset="0"/>
              </a:defRPr>
            </a:lvl3pPr>
            <a:lvl4pPr marL="1600200" indent="-228600" algn="ctr" eaLnBrk="0" hangingPunct="0">
              <a:defRPr sz="4000">
                <a:solidFill>
                  <a:schemeClr val="tx1"/>
                </a:solidFill>
                <a:latin typeface="Arial Black" charset="0"/>
                <a:ea typeface="ＭＳ Ｐゴシック" charset="0"/>
              </a:defRPr>
            </a:lvl4pPr>
            <a:lvl5pPr marL="2057400" indent="-228600" algn="ctr" eaLnBrk="0" hangingPunct="0">
              <a:defRPr sz="4000">
                <a:solidFill>
                  <a:schemeClr val="tx1"/>
                </a:solidFill>
                <a:latin typeface="Arial Black" charset="0"/>
                <a:ea typeface="ＭＳ Ｐゴシック" charset="0"/>
              </a:defRPr>
            </a:lvl5pPr>
            <a:lvl6pPr marL="2514600" indent="-228600" algn="ctr" eaLnBrk="0" fontAlgn="base" hangingPunct="0">
              <a:spcBef>
                <a:spcPct val="0"/>
              </a:spcBef>
              <a:spcAft>
                <a:spcPct val="0"/>
              </a:spcAft>
              <a:defRPr sz="4000">
                <a:solidFill>
                  <a:schemeClr val="tx1"/>
                </a:solidFill>
                <a:latin typeface="Arial Black" charset="0"/>
                <a:ea typeface="ＭＳ Ｐゴシック" charset="0"/>
              </a:defRPr>
            </a:lvl6pPr>
            <a:lvl7pPr marL="2971800" indent="-228600" algn="ctr" eaLnBrk="0" fontAlgn="base" hangingPunct="0">
              <a:spcBef>
                <a:spcPct val="0"/>
              </a:spcBef>
              <a:spcAft>
                <a:spcPct val="0"/>
              </a:spcAft>
              <a:defRPr sz="4000">
                <a:solidFill>
                  <a:schemeClr val="tx1"/>
                </a:solidFill>
                <a:latin typeface="Arial Black" charset="0"/>
                <a:ea typeface="ＭＳ Ｐゴシック" charset="0"/>
              </a:defRPr>
            </a:lvl7pPr>
            <a:lvl8pPr marL="3429000" indent="-228600" algn="ctr" eaLnBrk="0" fontAlgn="base" hangingPunct="0">
              <a:spcBef>
                <a:spcPct val="0"/>
              </a:spcBef>
              <a:spcAft>
                <a:spcPct val="0"/>
              </a:spcAft>
              <a:defRPr sz="4000">
                <a:solidFill>
                  <a:schemeClr val="tx1"/>
                </a:solidFill>
                <a:latin typeface="Arial Black" charset="0"/>
                <a:ea typeface="ＭＳ Ｐゴシック" charset="0"/>
              </a:defRPr>
            </a:lvl8pPr>
            <a:lvl9pPr marL="3886200" indent="-228600" algn="ctr" eaLnBrk="0" fontAlgn="base" hangingPunct="0">
              <a:spcBef>
                <a:spcPct val="0"/>
              </a:spcBef>
              <a:spcAft>
                <a:spcPct val="0"/>
              </a:spcAft>
              <a:defRPr sz="4000">
                <a:solidFill>
                  <a:schemeClr val="tx1"/>
                </a:solidFill>
                <a:latin typeface="Arial Black" charset="0"/>
                <a:ea typeface="ＭＳ Ｐゴシック" charset="0"/>
              </a:defRPr>
            </a:lvl9pPr>
          </a:lstStyle>
          <a:p>
            <a:r>
              <a:rPr lang="en-US" sz="1800" b="0" smtClean="0">
                <a:solidFill>
                  <a:srgbClr val="000000"/>
                </a:solidFill>
                <a:cs typeface="Arial" charset="0"/>
              </a:rPr>
              <a:t>Adjoint</a:t>
            </a:r>
          </a:p>
        </p:txBody>
      </p:sp>
      <p:sp>
        <p:nvSpPr>
          <p:cNvPr id="26630" name="Text Box 7"/>
          <p:cNvSpPr txBox="1">
            <a:spLocks noChangeArrowheads="1"/>
          </p:cNvSpPr>
          <p:nvPr/>
        </p:nvSpPr>
        <p:spPr bwMode="auto">
          <a:xfrm>
            <a:off x="3638550" y="1416050"/>
            <a:ext cx="18669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ctr" eaLnBrk="0" hangingPunct="0">
              <a:defRPr sz="4000">
                <a:solidFill>
                  <a:schemeClr val="tx1"/>
                </a:solidFill>
                <a:latin typeface="Arial Black" charset="0"/>
                <a:ea typeface="ＭＳ Ｐゴシック" charset="0"/>
              </a:defRPr>
            </a:lvl1pPr>
            <a:lvl2pPr marL="742950" indent="-285750" algn="ctr" eaLnBrk="0" hangingPunct="0">
              <a:defRPr sz="4000">
                <a:solidFill>
                  <a:schemeClr val="tx1"/>
                </a:solidFill>
                <a:latin typeface="Arial Black" charset="0"/>
                <a:ea typeface="ＭＳ Ｐゴシック" charset="0"/>
              </a:defRPr>
            </a:lvl2pPr>
            <a:lvl3pPr marL="1143000" indent="-228600" algn="ctr" eaLnBrk="0" hangingPunct="0">
              <a:defRPr sz="4000">
                <a:solidFill>
                  <a:schemeClr val="tx1"/>
                </a:solidFill>
                <a:latin typeface="Arial Black" charset="0"/>
                <a:ea typeface="ＭＳ Ｐゴシック" charset="0"/>
              </a:defRPr>
            </a:lvl3pPr>
            <a:lvl4pPr marL="1600200" indent="-228600" algn="ctr" eaLnBrk="0" hangingPunct="0">
              <a:defRPr sz="4000">
                <a:solidFill>
                  <a:schemeClr val="tx1"/>
                </a:solidFill>
                <a:latin typeface="Arial Black" charset="0"/>
                <a:ea typeface="ＭＳ Ｐゴシック" charset="0"/>
              </a:defRPr>
            </a:lvl4pPr>
            <a:lvl5pPr marL="2057400" indent="-228600" algn="ctr" eaLnBrk="0" hangingPunct="0">
              <a:defRPr sz="4000">
                <a:solidFill>
                  <a:schemeClr val="tx1"/>
                </a:solidFill>
                <a:latin typeface="Arial Black" charset="0"/>
                <a:ea typeface="ＭＳ Ｐゴシック" charset="0"/>
              </a:defRPr>
            </a:lvl5pPr>
            <a:lvl6pPr marL="2514600" indent="-228600" algn="ctr" eaLnBrk="0" fontAlgn="base" hangingPunct="0">
              <a:spcBef>
                <a:spcPct val="0"/>
              </a:spcBef>
              <a:spcAft>
                <a:spcPct val="0"/>
              </a:spcAft>
              <a:defRPr sz="4000">
                <a:solidFill>
                  <a:schemeClr val="tx1"/>
                </a:solidFill>
                <a:latin typeface="Arial Black" charset="0"/>
                <a:ea typeface="ＭＳ Ｐゴシック" charset="0"/>
              </a:defRPr>
            </a:lvl6pPr>
            <a:lvl7pPr marL="2971800" indent="-228600" algn="ctr" eaLnBrk="0" fontAlgn="base" hangingPunct="0">
              <a:spcBef>
                <a:spcPct val="0"/>
              </a:spcBef>
              <a:spcAft>
                <a:spcPct val="0"/>
              </a:spcAft>
              <a:defRPr sz="4000">
                <a:solidFill>
                  <a:schemeClr val="tx1"/>
                </a:solidFill>
                <a:latin typeface="Arial Black" charset="0"/>
                <a:ea typeface="ＭＳ Ｐゴシック" charset="0"/>
              </a:defRPr>
            </a:lvl7pPr>
            <a:lvl8pPr marL="3429000" indent="-228600" algn="ctr" eaLnBrk="0" fontAlgn="base" hangingPunct="0">
              <a:spcBef>
                <a:spcPct val="0"/>
              </a:spcBef>
              <a:spcAft>
                <a:spcPct val="0"/>
              </a:spcAft>
              <a:defRPr sz="4000">
                <a:solidFill>
                  <a:schemeClr val="tx1"/>
                </a:solidFill>
                <a:latin typeface="Arial Black" charset="0"/>
                <a:ea typeface="ＭＳ Ｐゴシック" charset="0"/>
              </a:defRPr>
            </a:lvl8pPr>
            <a:lvl9pPr marL="3886200" indent="-228600" algn="ctr" eaLnBrk="0" fontAlgn="base" hangingPunct="0">
              <a:spcBef>
                <a:spcPct val="0"/>
              </a:spcBef>
              <a:spcAft>
                <a:spcPct val="0"/>
              </a:spcAft>
              <a:defRPr sz="4000">
                <a:solidFill>
                  <a:schemeClr val="tx1"/>
                </a:solidFill>
                <a:latin typeface="Arial Black" charset="0"/>
                <a:ea typeface="ＭＳ Ｐゴシック" charset="0"/>
              </a:defRPr>
            </a:lvl9pPr>
          </a:lstStyle>
          <a:p>
            <a:r>
              <a:rPr lang="en-US" sz="1800" b="0" smtClean="0">
                <a:solidFill>
                  <a:srgbClr val="000000"/>
                </a:solidFill>
                <a:cs typeface="Arial" charset="0"/>
              </a:rPr>
              <a:t>With Respect</a:t>
            </a:r>
          </a:p>
          <a:p>
            <a:r>
              <a:rPr lang="en-US" sz="1800" b="0" smtClean="0">
                <a:solidFill>
                  <a:srgbClr val="000000"/>
                </a:solidFill>
                <a:cs typeface="Arial" charset="0"/>
              </a:rPr>
              <a:t> to Tile B</a:t>
            </a:r>
          </a:p>
        </p:txBody>
      </p:sp>
      <p:pic>
        <p:nvPicPr>
          <p:cNvPr id="26631" name="Picture 11" descr="communications_N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81050" y="495300"/>
            <a:ext cx="7618413" cy="636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3413125" y="204788"/>
            <a:ext cx="2362200" cy="469900"/>
          </a:xfrm>
        </p:spPr>
        <p:txBody>
          <a:bodyPr/>
          <a:lstStyle/>
          <a:p>
            <a:pPr eaLnBrk="1" hangingPunct="1"/>
            <a:r>
              <a:rPr lang="en-US" sz="2800" u="sng" dirty="0">
                <a:solidFill>
                  <a:srgbClr val="0033CC"/>
                </a:solidFill>
                <a:effectLst>
                  <a:outerShdw blurRad="50800" dist="38100" dir="2700000" algn="tl" rotWithShape="0">
                    <a:srgbClr val="000000">
                      <a:alpha val="43000"/>
                    </a:srgbClr>
                  </a:outerShdw>
                </a:effectLst>
                <a:latin typeface="Arial Black" charset="0"/>
              </a:rPr>
              <a:t>Processing</a:t>
            </a:r>
          </a:p>
        </p:txBody>
      </p:sp>
      <p:sp>
        <p:nvSpPr>
          <p:cNvPr id="19459" name="Rectangle 3"/>
          <p:cNvSpPr>
            <a:spLocks noGrp="1" noChangeArrowheads="1"/>
          </p:cNvSpPr>
          <p:nvPr>
            <p:ph type="body" idx="1"/>
          </p:nvPr>
        </p:nvSpPr>
        <p:spPr>
          <a:xfrm>
            <a:off x="0" y="914400"/>
            <a:ext cx="9144000" cy="5638800"/>
          </a:xfrm>
        </p:spPr>
        <p:txBody>
          <a:bodyPr/>
          <a:lstStyle/>
          <a:p>
            <a:pPr eaLnBrk="1" hangingPunct="1">
              <a:spcBef>
                <a:spcPct val="0"/>
              </a:spcBef>
              <a:spcAft>
                <a:spcPct val="75000"/>
              </a:spcAft>
              <a:buClr>
                <a:srgbClr val="000000"/>
              </a:buClr>
              <a:buSzTx/>
            </a:pPr>
            <a:r>
              <a:rPr lang="en-US" sz="2600" b="1" dirty="0">
                <a:solidFill>
                  <a:srgbClr val="000000"/>
                </a:solidFill>
                <a:effectLst/>
                <a:latin typeface="Arial" charset="0"/>
                <a:cs typeface="Arial" charset="0"/>
              </a:rPr>
              <a:t>Compute observation</a:t>
            </a:r>
            <a:r>
              <a:rPr lang="ja-JP" altLang="en-US" sz="2600" b="1" dirty="0">
                <a:solidFill>
                  <a:srgbClr val="000000"/>
                </a:solidFill>
                <a:effectLst/>
                <a:latin typeface="Arial" charset="0"/>
                <a:cs typeface="Arial" charset="0"/>
              </a:rPr>
              <a:t>’</a:t>
            </a:r>
            <a:r>
              <a:rPr lang="en-US" sz="2600" b="1" dirty="0">
                <a:solidFill>
                  <a:srgbClr val="000000"/>
                </a:solidFill>
                <a:effectLst/>
                <a:latin typeface="Arial" charset="0"/>
                <a:cs typeface="Arial" charset="0"/>
              </a:rPr>
              <a:t>s fractional (</a:t>
            </a:r>
            <a:r>
              <a:rPr lang="en-US" sz="2600" b="1" dirty="0">
                <a:solidFill>
                  <a:srgbClr val="000000"/>
                </a:solidFill>
                <a:effectLst/>
                <a:latin typeface="Arial" charset="0"/>
                <a:cs typeface="Arial" charset="0"/>
                <a:sym typeface="Symbol" charset="0"/>
              </a:rPr>
              <a:t>, ) grid coordinates locations from its (</a:t>
            </a:r>
            <a:r>
              <a:rPr lang="en-US" sz="2600" b="1" dirty="0" err="1">
                <a:solidFill>
                  <a:srgbClr val="0033CC"/>
                </a:solidFill>
                <a:effectLst/>
                <a:latin typeface="Arial" charset="0"/>
                <a:cs typeface="Arial" charset="0"/>
                <a:sym typeface="Symbol" charset="0"/>
              </a:rPr>
              <a:t>obs_lon</a:t>
            </a:r>
            <a:r>
              <a:rPr lang="en-US" sz="2600" b="1" dirty="0">
                <a:solidFill>
                  <a:srgbClr val="000000"/>
                </a:solidFill>
                <a:effectLst/>
                <a:latin typeface="Arial" charset="0"/>
                <a:cs typeface="Arial" charset="0"/>
                <a:sym typeface="Symbol" charset="0"/>
              </a:rPr>
              <a:t>, </a:t>
            </a:r>
            <a:r>
              <a:rPr lang="en-US" sz="2600" b="1" dirty="0" err="1">
                <a:solidFill>
                  <a:srgbClr val="0033CC"/>
                </a:solidFill>
                <a:effectLst/>
                <a:latin typeface="Arial" charset="0"/>
                <a:cs typeface="Arial" charset="0"/>
                <a:sym typeface="Symbol" charset="0"/>
              </a:rPr>
              <a:t>obs_lat</a:t>
            </a:r>
            <a:r>
              <a:rPr lang="en-US" sz="2600" b="1" dirty="0">
                <a:solidFill>
                  <a:srgbClr val="000000"/>
                </a:solidFill>
                <a:effectLst/>
                <a:latin typeface="Arial" charset="0"/>
                <a:cs typeface="Arial" charset="0"/>
                <a:sym typeface="Symbol" charset="0"/>
              </a:rPr>
              <a:t>).</a:t>
            </a:r>
          </a:p>
          <a:p>
            <a:pPr eaLnBrk="1" hangingPunct="1">
              <a:spcBef>
                <a:spcPct val="0"/>
              </a:spcBef>
              <a:spcAft>
                <a:spcPct val="75000"/>
              </a:spcAft>
              <a:buClr>
                <a:srgbClr val="000000"/>
              </a:buClr>
              <a:buSzTx/>
            </a:pPr>
            <a:r>
              <a:rPr lang="en-US" sz="2600" b="1" dirty="0">
                <a:solidFill>
                  <a:srgbClr val="000000"/>
                </a:solidFill>
                <a:effectLst/>
                <a:latin typeface="Arial" charset="0"/>
                <a:cs typeface="Arial" charset="0"/>
                <a:sym typeface="Symbol" charset="0"/>
              </a:rPr>
              <a:t>Find how many unique survey times occur within the data set (</a:t>
            </a:r>
            <a:r>
              <a:rPr lang="en-US" sz="2600" b="1" dirty="0">
                <a:solidFill>
                  <a:srgbClr val="FF0000"/>
                </a:solidFill>
                <a:effectLst/>
                <a:latin typeface="Arial" charset="0"/>
                <a:cs typeface="Arial" charset="0"/>
                <a:sym typeface="Symbol" charset="0"/>
              </a:rPr>
              <a:t>survey</a:t>
            </a:r>
            <a:r>
              <a:rPr lang="en-US" sz="2600" b="1" dirty="0">
                <a:solidFill>
                  <a:srgbClr val="000000"/>
                </a:solidFill>
                <a:effectLst/>
                <a:latin typeface="Arial" charset="0"/>
                <a:cs typeface="Arial" charset="0"/>
                <a:sym typeface="Symbol" charset="0"/>
              </a:rPr>
              <a:t> dimension)</a:t>
            </a:r>
          </a:p>
          <a:p>
            <a:pPr eaLnBrk="1" hangingPunct="1">
              <a:spcBef>
                <a:spcPct val="0"/>
              </a:spcBef>
              <a:spcAft>
                <a:spcPct val="75000"/>
              </a:spcAft>
              <a:buClr>
                <a:srgbClr val="000000"/>
              </a:buClr>
              <a:buSzTx/>
            </a:pPr>
            <a:r>
              <a:rPr lang="en-US" sz="2600" b="1" dirty="0">
                <a:solidFill>
                  <a:srgbClr val="000000"/>
                </a:solidFill>
                <a:effectLst/>
                <a:latin typeface="Arial" charset="0"/>
                <a:cs typeface="Arial" charset="0"/>
                <a:sym typeface="Symbol" charset="0"/>
              </a:rPr>
              <a:t>Count observations available per survey (</a:t>
            </a:r>
            <a:r>
              <a:rPr lang="en-US" sz="2600" b="1" dirty="0">
                <a:solidFill>
                  <a:srgbClr val="0033CC"/>
                </a:solidFill>
                <a:effectLst/>
                <a:latin typeface="Arial" charset="0"/>
                <a:cs typeface="Arial" charset="0"/>
                <a:sym typeface="Symbol" charset="0"/>
              </a:rPr>
              <a:t>Nobs</a:t>
            </a:r>
            <a:r>
              <a:rPr lang="en-US" sz="2600" b="1" dirty="0">
                <a:solidFill>
                  <a:srgbClr val="000000"/>
                </a:solidFill>
                <a:effectLst/>
                <a:latin typeface="Arial" charset="0"/>
                <a:cs typeface="Arial" charset="0"/>
                <a:sym typeface="Symbol" charset="0"/>
              </a:rPr>
              <a:t>) and assign their times (</a:t>
            </a:r>
            <a:r>
              <a:rPr lang="en-US" sz="2600" b="1" dirty="0" err="1">
                <a:solidFill>
                  <a:srgbClr val="0033CC"/>
                </a:solidFill>
                <a:effectLst/>
                <a:latin typeface="Arial" charset="0"/>
                <a:cs typeface="Arial" charset="0"/>
                <a:sym typeface="Symbol" charset="0"/>
              </a:rPr>
              <a:t>survey_time</a:t>
            </a:r>
            <a:r>
              <a:rPr lang="en-US" sz="2600" b="1" dirty="0">
                <a:solidFill>
                  <a:srgbClr val="000000"/>
                </a:solidFill>
                <a:effectLst/>
                <a:latin typeface="Arial" charset="0"/>
                <a:cs typeface="Arial" charset="0"/>
                <a:sym typeface="Symbol" charset="0"/>
              </a:rPr>
              <a:t>)</a:t>
            </a:r>
          </a:p>
          <a:p>
            <a:pPr eaLnBrk="1" hangingPunct="1">
              <a:spcBef>
                <a:spcPct val="0"/>
              </a:spcBef>
              <a:spcAft>
                <a:spcPct val="75000"/>
              </a:spcAft>
              <a:buClr>
                <a:srgbClr val="000000"/>
              </a:buClr>
              <a:buSzTx/>
            </a:pPr>
            <a:r>
              <a:rPr lang="en-US" sz="2600" b="1" dirty="0">
                <a:solidFill>
                  <a:srgbClr val="000000"/>
                </a:solidFill>
                <a:effectLst/>
                <a:latin typeface="Arial" charset="0"/>
                <a:cs typeface="Arial" charset="0"/>
                <a:sym typeface="Symbol" charset="0"/>
              </a:rPr>
              <a:t>Sort the observation in ascending time order and observation type for efficiency</a:t>
            </a:r>
          </a:p>
          <a:p>
            <a:pPr eaLnBrk="1" hangingPunct="1">
              <a:spcBef>
                <a:spcPct val="0"/>
              </a:spcBef>
              <a:spcAft>
                <a:spcPct val="75000"/>
              </a:spcAft>
              <a:buClr>
                <a:srgbClr val="000000"/>
              </a:buClr>
              <a:buSzTx/>
            </a:pPr>
            <a:r>
              <a:rPr lang="en-US" sz="2600" b="1" dirty="0">
                <a:solidFill>
                  <a:srgbClr val="000000"/>
                </a:solidFill>
                <a:effectLst/>
                <a:latin typeface="Arial" charset="0"/>
                <a:cs typeface="Arial" charset="0"/>
                <a:sym typeface="Symbol" charset="0"/>
              </a:rPr>
              <a:t>Save a copy of the observation file</a:t>
            </a:r>
          </a:p>
          <a:p>
            <a:pPr eaLnBrk="1" hangingPunct="1">
              <a:spcBef>
                <a:spcPct val="0"/>
              </a:spcBef>
              <a:spcAft>
                <a:spcPct val="75000"/>
              </a:spcAft>
              <a:buClr>
                <a:srgbClr val="000000"/>
              </a:buClr>
              <a:buSzTx/>
            </a:pPr>
            <a:r>
              <a:rPr lang="en-US" sz="2600" b="1" dirty="0">
                <a:solidFill>
                  <a:srgbClr val="000000"/>
                </a:solidFill>
                <a:effectLst/>
                <a:latin typeface="Arial" charset="0"/>
                <a:cs typeface="Arial" charset="0"/>
                <a:sym typeface="Symbol" charset="0"/>
              </a:rPr>
              <a:t>Several </a:t>
            </a:r>
            <a:r>
              <a:rPr lang="en-US" sz="2600" b="1" dirty="0" err="1">
                <a:solidFill>
                  <a:srgbClr val="000000"/>
                </a:solidFill>
                <a:effectLst/>
                <a:latin typeface="Arial" charset="0"/>
                <a:cs typeface="Arial" charset="0"/>
                <a:sym typeface="Symbol" charset="0"/>
              </a:rPr>
              <a:t>matlab</a:t>
            </a:r>
            <a:r>
              <a:rPr lang="en-US" sz="2600" b="1" dirty="0">
                <a:solidFill>
                  <a:srgbClr val="000000"/>
                </a:solidFill>
                <a:effectLst/>
                <a:latin typeface="Arial" charset="0"/>
                <a:cs typeface="Arial" charset="0"/>
                <a:sym typeface="Symbol" charset="0"/>
              </a:rPr>
              <a:t> scripts to process observations</a:t>
            </a:r>
          </a:p>
        </p:txBody>
      </p:sp>
    </p:spTree>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ChangeArrowheads="1"/>
          </p:cNvSpPr>
          <p:nvPr>
            <p:ph type="title" idx="4294967295"/>
          </p:nvPr>
        </p:nvSpPr>
        <p:spPr>
          <a:xfrm>
            <a:off x="3016250" y="228600"/>
            <a:ext cx="3108325" cy="4699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z="2800" u="sng" dirty="0">
                <a:solidFill>
                  <a:srgbClr val="0033CC"/>
                </a:solidFill>
                <a:effectLst>
                  <a:outerShdw blurRad="50800" dist="38100" dir="2700000" algn="tl" rotWithShape="0">
                    <a:srgbClr val="000000">
                      <a:alpha val="43000"/>
                    </a:srgbClr>
                  </a:outerShdw>
                </a:effectLst>
                <a:latin typeface="Arial Black" charset="0"/>
              </a:rPr>
              <a:t>Matlab Scripts</a:t>
            </a:r>
          </a:p>
        </p:txBody>
      </p:sp>
      <p:sp>
        <p:nvSpPr>
          <p:cNvPr id="115715" name="Rectangle 3"/>
          <p:cNvSpPr>
            <a:spLocks noGrp="1" noChangeArrowheads="1"/>
          </p:cNvSpPr>
          <p:nvPr>
            <p:ph type="body" idx="4294967295"/>
          </p:nvPr>
        </p:nvSpPr>
        <p:spPr>
          <a:xfrm>
            <a:off x="0" y="952500"/>
            <a:ext cx="9144000" cy="57531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570163" indent="-2570163">
              <a:spcBef>
                <a:spcPct val="0"/>
              </a:spcBef>
              <a:spcAft>
                <a:spcPct val="75000"/>
              </a:spcAft>
              <a:buFontTx/>
              <a:buNone/>
              <a:tabLst>
                <a:tab pos="173038" algn="l"/>
              </a:tabLst>
            </a:pPr>
            <a:r>
              <a:rPr lang="en-US" sz="1600" b="1">
                <a:solidFill>
                  <a:srgbClr val="FF0000"/>
                </a:solidFill>
                <a:effectLst/>
                <a:latin typeface="Lucida Console" charset="0"/>
                <a:sym typeface="Symbol" charset="0"/>
              </a:rPr>
              <a:t>C_observations.m</a:t>
            </a:r>
            <a:r>
              <a:rPr lang="en-US" sz="1600" b="1">
                <a:solidFill>
                  <a:srgbClr val="000000"/>
                </a:solidFill>
                <a:effectLst/>
                <a:latin typeface="Lucida Console" charset="0"/>
                <a:sym typeface="Symbol" charset="0"/>
              </a:rPr>
              <a:t>   - Creates 4D-Var observation NetCDF file.</a:t>
            </a:r>
            <a:endParaRPr lang="en-US" sz="1000" b="1">
              <a:solidFill>
                <a:srgbClr val="000000"/>
              </a:solidFill>
              <a:effectLst/>
              <a:latin typeface="Lucida Console" charset="0"/>
              <a:sym typeface="Symbol" charset="0"/>
            </a:endParaRPr>
          </a:p>
          <a:p>
            <a:pPr marL="2570163" indent="-2570163">
              <a:spcBef>
                <a:spcPct val="0"/>
              </a:spcBef>
              <a:spcAft>
                <a:spcPct val="75000"/>
              </a:spcAft>
              <a:buFontTx/>
              <a:buNone/>
              <a:tabLst>
                <a:tab pos="173038" algn="l"/>
              </a:tabLst>
            </a:pPr>
            <a:r>
              <a:rPr lang="en-US" sz="1600" b="1">
                <a:solidFill>
                  <a:srgbClr val="FF0000"/>
                </a:solidFill>
                <a:effectLst/>
                <a:latin typeface="Lucida Console" charset="0"/>
                <a:sym typeface="Symbol" charset="0"/>
              </a:rPr>
              <a:t>d_observations.m </a:t>
            </a:r>
            <a:r>
              <a:rPr lang="en-US" sz="1600" b="1">
                <a:solidFill>
                  <a:srgbClr val="000000"/>
                </a:solidFill>
                <a:effectLst/>
                <a:latin typeface="Lucida Console" charset="0"/>
                <a:sym typeface="Symbol" charset="0"/>
              </a:rPr>
              <a:t>  - Driver to process 4D-Var observation NetCDF file.</a:t>
            </a:r>
          </a:p>
          <a:p>
            <a:pPr marL="2570163" indent="-2570163">
              <a:spcBef>
                <a:spcPct val="0"/>
              </a:spcBef>
              <a:spcAft>
                <a:spcPct val="75000"/>
              </a:spcAft>
              <a:buFontTx/>
              <a:buNone/>
              <a:tabLst>
                <a:tab pos="173038" algn="l"/>
              </a:tabLst>
            </a:pPr>
            <a:r>
              <a:rPr lang="en-US" sz="1600" b="1">
                <a:solidFill>
                  <a:srgbClr val="FF0000"/>
                </a:solidFill>
                <a:effectLst/>
                <a:latin typeface="Lucida Console" charset="0"/>
                <a:sym typeface="Symbol" charset="0"/>
              </a:rPr>
              <a:t>Obs_merge.m</a:t>
            </a:r>
            <a:r>
              <a:rPr lang="en-US" sz="1600" b="1">
                <a:solidFill>
                  <a:srgbClr val="000000"/>
                </a:solidFill>
                <a:effectLst/>
                <a:latin typeface="Lucida Console" charset="0"/>
                <a:sym typeface="Symbol" charset="0"/>
              </a:rPr>
              <a:t>        - Merges specified 4D-Var observation NetCDF files.</a:t>
            </a:r>
          </a:p>
          <a:p>
            <a:pPr marL="2570163" indent="-2570163">
              <a:spcBef>
                <a:spcPct val="0"/>
              </a:spcBef>
              <a:spcAft>
                <a:spcPct val="75000"/>
              </a:spcAft>
              <a:buFontTx/>
              <a:buNone/>
              <a:tabLst>
                <a:tab pos="173038" algn="l"/>
              </a:tabLst>
            </a:pPr>
            <a:r>
              <a:rPr lang="en-US" sz="1600" b="1">
                <a:solidFill>
                  <a:srgbClr val="FF0000"/>
                </a:solidFill>
                <a:effectLst/>
                <a:latin typeface="Lucida Console" charset="0"/>
                <a:sym typeface="Symbol" charset="0"/>
              </a:rPr>
              <a:t>obs_read.m</a:t>
            </a:r>
            <a:r>
              <a:rPr lang="en-US" sz="1600" b="1">
                <a:solidFill>
                  <a:srgbClr val="000000"/>
                </a:solidFill>
                <a:effectLst/>
                <a:latin typeface="Lucida Console" charset="0"/>
                <a:sym typeface="Symbol" charset="0"/>
              </a:rPr>
              <a:t>         - Reads observation NetCDF file and loads all data into a structure array.</a:t>
            </a:r>
            <a:endParaRPr lang="en-US" sz="1000" b="1">
              <a:solidFill>
                <a:srgbClr val="000000"/>
              </a:solidFill>
              <a:effectLst/>
              <a:latin typeface="Lucida Console" charset="0"/>
              <a:sym typeface="Symbol" charset="0"/>
            </a:endParaRPr>
          </a:p>
          <a:p>
            <a:pPr marL="2570163" indent="-2570163">
              <a:spcBef>
                <a:spcPct val="0"/>
              </a:spcBef>
              <a:spcAft>
                <a:spcPct val="75000"/>
              </a:spcAft>
              <a:buFontTx/>
              <a:buNone/>
              <a:tabLst>
                <a:tab pos="173038" algn="l"/>
              </a:tabLst>
            </a:pPr>
            <a:r>
              <a:rPr lang="en-US" sz="1600" b="1">
                <a:solidFill>
                  <a:srgbClr val="FF0000"/>
                </a:solidFill>
                <a:effectLst/>
                <a:latin typeface="Lucida Console" charset="0"/>
                <a:sym typeface="Symbol" charset="0"/>
              </a:rPr>
              <a:t>obs_write.m </a:t>
            </a:r>
            <a:r>
              <a:rPr lang="en-US" sz="1600" b="1">
                <a:solidFill>
                  <a:srgbClr val="000000"/>
                </a:solidFill>
                <a:effectLst/>
                <a:latin typeface="Lucida Console" charset="0"/>
                <a:sym typeface="Symbol" charset="0"/>
              </a:rPr>
              <a:t>       - Writes all observation data in structure array into an existing NetCDF file.</a:t>
            </a:r>
            <a:endParaRPr lang="en-US" sz="1000" b="1">
              <a:solidFill>
                <a:srgbClr val="000000"/>
              </a:solidFill>
              <a:effectLst/>
              <a:latin typeface="Lucida Console" charset="0"/>
              <a:sym typeface="Symbol" charset="0"/>
            </a:endParaRPr>
          </a:p>
          <a:p>
            <a:pPr marL="2570163" indent="-2570163">
              <a:spcBef>
                <a:spcPct val="0"/>
              </a:spcBef>
              <a:spcAft>
                <a:spcPct val="75000"/>
              </a:spcAft>
              <a:buFontTx/>
              <a:buNone/>
              <a:tabLst>
                <a:tab pos="173038" algn="l"/>
              </a:tabLst>
            </a:pPr>
            <a:r>
              <a:rPr lang="en-US" sz="1600" b="1">
                <a:solidFill>
                  <a:srgbClr val="FF0000"/>
                </a:solidFill>
                <a:effectLst/>
                <a:latin typeface="Lucida Console" charset="0"/>
                <a:sym typeface="Symbol" charset="0"/>
              </a:rPr>
              <a:t>inside.m</a:t>
            </a:r>
            <a:r>
              <a:rPr lang="en-US" sz="1600" b="1">
                <a:solidFill>
                  <a:srgbClr val="000000"/>
                </a:solidFill>
                <a:effectLst/>
                <a:latin typeface="Lucida Console" charset="0"/>
                <a:sym typeface="Symbol" charset="0"/>
              </a:rPr>
              <a:t>           - Checks if a point is strictly inside of the region defined by a polygon. This is an old Matlab function which is no longer supported. It is very useful in finding outliers in observations (</a:t>
            </a:r>
            <a:r>
              <a:rPr lang="en-US" sz="1600" b="1">
                <a:solidFill>
                  <a:srgbClr val="FF0000"/>
                </a:solidFill>
                <a:effectLst/>
                <a:latin typeface="Lucida Console" charset="0"/>
                <a:sym typeface="Symbol" charset="0"/>
              </a:rPr>
              <a:t>inpolygon</a:t>
            </a:r>
            <a:r>
              <a:rPr lang="en-US" sz="1600" b="1">
                <a:solidFill>
                  <a:srgbClr val="000000"/>
                </a:solidFill>
                <a:effectLst/>
                <a:latin typeface="Lucida Console" charset="0"/>
                <a:sym typeface="Symbol" charset="0"/>
              </a:rPr>
              <a:t>).</a:t>
            </a:r>
          </a:p>
          <a:p>
            <a:pPr marL="2570163" indent="-2570163">
              <a:spcBef>
                <a:spcPct val="0"/>
              </a:spcBef>
              <a:spcAft>
                <a:spcPct val="75000"/>
              </a:spcAft>
              <a:buFontTx/>
              <a:buNone/>
              <a:tabLst>
                <a:tab pos="173038" algn="l"/>
              </a:tabLst>
            </a:pPr>
            <a:r>
              <a:rPr lang="en-US" sz="1600" b="1">
                <a:solidFill>
                  <a:srgbClr val="FF0000"/>
                </a:solidFill>
                <a:effectLst/>
                <a:latin typeface="Lucida Console" charset="0"/>
                <a:sym typeface="Symbol" charset="0"/>
              </a:rPr>
              <a:t>obs_ijpos.m</a:t>
            </a:r>
            <a:r>
              <a:rPr lang="en-US" sz="1600" b="1">
                <a:solidFill>
                  <a:srgbClr val="000000"/>
                </a:solidFill>
                <a:effectLst/>
                <a:latin typeface="Lucida Console" charset="0"/>
                <a:sym typeface="Symbol" charset="0"/>
              </a:rPr>
              <a:t>        - Computes observation locations in ROMS fractional coordinates. It uses the deprecated </a:t>
            </a:r>
            <a:r>
              <a:rPr lang="en-US" sz="1600" b="1">
                <a:solidFill>
                  <a:srgbClr val="FF0000"/>
                </a:solidFill>
                <a:effectLst/>
                <a:latin typeface="Lucida Console" charset="0"/>
                <a:sym typeface="Symbol" charset="0"/>
              </a:rPr>
              <a:t>inside.m</a:t>
            </a:r>
            <a:r>
              <a:rPr lang="en-US" sz="1600" b="1">
                <a:solidFill>
                  <a:srgbClr val="000000"/>
                </a:solidFill>
                <a:effectLst/>
                <a:latin typeface="Lucida Console" charset="0"/>
                <a:sym typeface="Symbol" charset="0"/>
              </a:rPr>
              <a:t> Matlab function.</a:t>
            </a:r>
          </a:p>
          <a:p>
            <a:pPr marL="2570163" indent="-2570163">
              <a:spcBef>
                <a:spcPct val="0"/>
              </a:spcBef>
              <a:spcAft>
                <a:spcPct val="75000"/>
              </a:spcAft>
              <a:buFontTx/>
              <a:buNone/>
              <a:tabLst>
                <a:tab pos="173038" algn="l"/>
              </a:tabLst>
            </a:pPr>
            <a:r>
              <a:rPr lang="en-US" sz="1600" b="1">
                <a:solidFill>
                  <a:srgbClr val="FF0000"/>
                </a:solidFill>
                <a:effectLst/>
                <a:latin typeface="Lucida Console" charset="0"/>
                <a:sym typeface="Symbol" charset="0"/>
              </a:rPr>
              <a:t>super_obs.m</a:t>
            </a:r>
            <a:r>
              <a:rPr lang="en-US" sz="1600" b="1">
                <a:solidFill>
                  <a:srgbClr val="000000"/>
                </a:solidFill>
                <a:effectLst/>
                <a:latin typeface="Lucida Console" charset="0"/>
                <a:sym typeface="Symbol" charset="0"/>
              </a:rPr>
              <a:t>        - Checks the provided observation data (4D-Var NetCDF file or structure) and creates super observations if there is more than one datum of the same observation type per grid cell.</a:t>
            </a:r>
          </a:p>
        </p:txBody>
      </p:sp>
    </p:spTree>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ChangeArrowheads="1"/>
          </p:cNvSpPr>
          <p:nvPr>
            <p:ph type="title" idx="4294967295"/>
          </p:nvPr>
        </p:nvSpPr>
        <p:spPr>
          <a:xfrm>
            <a:off x="3016250" y="228600"/>
            <a:ext cx="3108325" cy="4699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z="2800" u="sng" dirty="0">
                <a:solidFill>
                  <a:srgbClr val="0033CC"/>
                </a:solidFill>
                <a:effectLst>
                  <a:outerShdw blurRad="50800" dist="38100" dir="2700000" algn="tl" rotWithShape="0">
                    <a:srgbClr val="000000">
                      <a:alpha val="43000"/>
                    </a:srgbClr>
                  </a:outerShdw>
                </a:effectLst>
                <a:latin typeface="Arial Black" charset="0"/>
              </a:rPr>
              <a:t>Matlab Scripts</a:t>
            </a:r>
          </a:p>
        </p:txBody>
      </p:sp>
      <p:sp>
        <p:nvSpPr>
          <p:cNvPr id="116739" name="Rectangle 3"/>
          <p:cNvSpPr>
            <a:spLocks noGrp="1" noChangeArrowheads="1"/>
          </p:cNvSpPr>
          <p:nvPr>
            <p:ph type="body" idx="4294967295"/>
          </p:nvPr>
        </p:nvSpPr>
        <p:spPr>
          <a:xfrm>
            <a:off x="0" y="952500"/>
            <a:ext cx="9144000" cy="57531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570163" indent="-2570163">
              <a:spcBef>
                <a:spcPct val="0"/>
              </a:spcBef>
              <a:spcAft>
                <a:spcPct val="75000"/>
              </a:spcAft>
              <a:buFontTx/>
              <a:buNone/>
              <a:tabLst>
                <a:tab pos="173038" algn="l"/>
              </a:tabLst>
            </a:pPr>
            <a:r>
              <a:rPr lang="en-US" sz="1600" b="1">
                <a:solidFill>
                  <a:srgbClr val="FF0000"/>
                </a:solidFill>
                <a:effectLst/>
                <a:latin typeface="Lucida Console" charset="0"/>
                <a:sym typeface="Symbol" charset="0"/>
              </a:rPr>
              <a:t>plot_super.m</a:t>
            </a:r>
            <a:r>
              <a:rPr lang="en-US" sz="1600" b="1">
                <a:solidFill>
                  <a:srgbClr val="000000"/>
                </a:solidFill>
                <a:effectLst/>
                <a:latin typeface="Lucida Console" charset="0"/>
                <a:sym typeface="Symbol" charset="0"/>
              </a:rPr>
              <a:t>       - Sample script to compute and plot super observations from specified 4D-Var observations NetCDF file.</a:t>
            </a:r>
          </a:p>
          <a:p>
            <a:pPr marL="2570163" indent="-2570163">
              <a:spcBef>
                <a:spcPct val="0"/>
              </a:spcBef>
              <a:spcAft>
                <a:spcPct val="75000"/>
              </a:spcAft>
              <a:buFontTx/>
              <a:buNone/>
              <a:tabLst>
                <a:tab pos="173038" algn="l"/>
              </a:tabLst>
            </a:pPr>
            <a:r>
              <a:rPr lang="en-US" sz="1600" b="1">
                <a:solidFill>
                  <a:srgbClr val="FF0000"/>
                </a:solidFill>
                <a:effectLst/>
                <a:latin typeface="Lucida Console" charset="0"/>
                <a:sym typeface="Symbol" charset="0"/>
              </a:rPr>
              <a:t>d_ssh_obs.m</a:t>
            </a:r>
            <a:r>
              <a:rPr lang="en-US" sz="1600" b="1">
                <a:solidFill>
                  <a:srgbClr val="000000"/>
                </a:solidFill>
                <a:effectLst/>
                <a:latin typeface="Lucida Console" charset="0"/>
                <a:sym typeface="Symbol" charset="0"/>
              </a:rPr>
              <a:t>        - Driver template to extract SSH observations for AVISO. It creates and writes an observation file. Then, it computes super observations and creates and writes a super observations NetCDF file.</a:t>
            </a:r>
          </a:p>
          <a:p>
            <a:pPr marL="2570163" indent="-2570163">
              <a:spcBef>
                <a:spcPct val="0"/>
              </a:spcBef>
              <a:spcAft>
                <a:spcPct val="75000"/>
              </a:spcAft>
              <a:buFontTx/>
              <a:buNone/>
              <a:tabLst>
                <a:tab pos="173038" algn="l"/>
              </a:tabLst>
            </a:pPr>
            <a:r>
              <a:rPr lang="en-US" sz="1600" b="1">
                <a:solidFill>
                  <a:srgbClr val="FF0000"/>
                </a:solidFill>
                <a:effectLst/>
                <a:latin typeface="Lucida Console" charset="0"/>
                <a:sym typeface="Symbol" charset="0"/>
              </a:rPr>
              <a:t>d_sst_obs.m</a:t>
            </a:r>
            <a:r>
              <a:rPr lang="en-US" sz="1600" b="1">
                <a:solidFill>
                  <a:srgbClr val="000000"/>
                </a:solidFill>
                <a:effectLst/>
                <a:latin typeface="Lucida Console" charset="0"/>
                <a:sym typeface="Symbol" charset="0"/>
              </a:rPr>
              <a:t>        - Driver template to extract SST observations from satellite data. It creates and writes an observation file. Then, it computes super observations and creates and writes a super observations NetCDF file.</a:t>
            </a:r>
          </a:p>
          <a:p>
            <a:pPr marL="2570163" indent="-2570163">
              <a:spcBef>
                <a:spcPct val="0"/>
              </a:spcBef>
              <a:spcAft>
                <a:spcPct val="75000"/>
              </a:spcAft>
              <a:buFontTx/>
              <a:buNone/>
              <a:tabLst>
                <a:tab pos="173038" algn="l"/>
              </a:tabLst>
            </a:pPr>
            <a:r>
              <a:rPr lang="en-US" sz="1600" b="1">
                <a:solidFill>
                  <a:srgbClr val="FF0000"/>
                </a:solidFill>
                <a:effectLst/>
                <a:latin typeface="Lucida Console" charset="0"/>
                <a:sym typeface="Symbol" charset="0"/>
              </a:rPr>
              <a:t>load_ssh_aviso.m</a:t>
            </a:r>
            <a:r>
              <a:rPr lang="en-US" sz="1600" b="1">
                <a:solidFill>
                  <a:srgbClr val="000000"/>
                </a:solidFill>
                <a:effectLst/>
                <a:latin typeface="Lucida Console" charset="0"/>
                <a:sym typeface="Symbol" charset="0"/>
              </a:rPr>
              <a:t>   - Extracts AVISO sea level anomaly for the specified region and period of interest from ROMS Grid file.</a:t>
            </a:r>
          </a:p>
          <a:p>
            <a:pPr marL="2570163" indent="-2570163">
              <a:spcBef>
                <a:spcPct val="0"/>
              </a:spcBef>
              <a:spcAft>
                <a:spcPct val="75000"/>
              </a:spcAft>
              <a:buFontTx/>
              <a:buNone/>
              <a:tabLst>
                <a:tab pos="173038" algn="l"/>
              </a:tabLst>
            </a:pPr>
            <a:r>
              <a:rPr lang="en-US" sz="1600" b="1">
                <a:solidFill>
                  <a:srgbClr val="FF0000"/>
                </a:solidFill>
                <a:effectLst/>
                <a:latin typeface="Lucida Console" charset="0"/>
                <a:sym typeface="Symbol" charset="0"/>
              </a:rPr>
              <a:t>load_sst_pfeg.m</a:t>
            </a:r>
            <a:r>
              <a:rPr lang="en-US" sz="1600" b="1">
                <a:solidFill>
                  <a:srgbClr val="000000"/>
                </a:solidFill>
                <a:effectLst/>
                <a:latin typeface="Lucida Console" charset="0"/>
                <a:sym typeface="Symbol" charset="0"/>
              </a:rPr>
              <a:t>    - Extracts satellite sea surface temperature for the specified region and period of interest from ROMS Grid file. The SST data is from the OpenDAP catalog maintained by NOAA PFEG Coastwatch in California. The resolution is 0.1 degree global 5-day average composite.</a:t>
            </a:r>
          </a:p>
        </p:txBody>
      </p:sp>
    </p:spTree>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3" name="Rectangle 3"/>
          <p:cNvSpPr>
            <a:spLocks noGrp="1" noChangeArrowheads="1"/>
          </p:cNvSpPr>
          <p:nvPr>
            <p:ph type="body" idx="4294967295"/>
          </p:nvPr>
        </p:nvSpPr>
        <p:spPr>
          <a:xfrm>
            <a:off x="0" y="952500"/>
            <a:ext cx="9144000" cy="57531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6075" indent="-346075">
              <a:lnSpc>
                <a:spcPct val="80000"/>
              </a:lnSpc>
              <a:buFontTx/>
              <a:buNone/>
              <a:tabLst>
                <a:tab pos="173038" algn="l"/>
              </a:tabLst>
            </a:pPr>
            <a:r>
              <a:rPr lang="en-US" sz="1600" b="1">
                <a:solidFill>
                  <a:srgbClr val="000000"/>
                </a:solidFill>
                <a:effectLst/>
                <a:latin typeface="Lucida Console" charset="0"/>
                <a:sym typeface="Symbol" charset="0"/>
              </a:rPr>
              <a:t>Observations data structure </a:t>
            </a:r>
            <a:r>
              <a:rPr lang="en-US" sz="1600" b="1">
                <a:solidFill>
                  <a:srgbClr val="FF0000"/>
                </a:solidFill>
                <a:effectLst/>
                <a:latin typeface="Lucida Console" charset="0"/>
                <a:sym typeface="Symbol" charset="0"/>
              </a:rPr>
              <a:t>S</a:t>
            </a:r>
            <a:r>
              <a:rPr lang="en-US" sz="1600" b="1">
                <a:solidFill>
                  <a:srgbClr val="000000"/>
                </a:solidFill>
                <a:effectLst/>
                <a:latin typeface="Lucida Console" charset="0"/>
                <a:sym typeface="Symbol" charset="0"/>
              </a:rPr>
              <a:t>:</a:t>
            </a:r>
          </a:p>
          <a:p>
            <a:pPr marL="346075" indent="-346075">
              <a:lnSpc>
                <a:spcPct val="80000"/>
              </a:lnSpc>
              <a:buFontTx/>
              <a:buNone/>
              <a:tabLst>
                <a:tab pos="173038" algn="l"/>
              </a:tabLst>
            </a:pPr>
            <a:endParaRPr lang="en-US" sz="1600" b="1">
              <a:solidFill>
                <a:srgbClr val="000000"/>
              </a:solidFill>
              <a:effectLst/>
              <a:latin typeface="Lucida Console" charset="0"/>
              <a:sym typeface="Symbol" charset="0"/>
            </a:endParaRPr>
          </a:p>
          <a:p>
            <a:pPr marL="2860675" lvl="1" indent="-2400300">
              <a:spcBef>
                <a:spcPct val="0"/>
              </a:spcBef>
              <a:spcAft>
                <a:spcPct val="50000"/>
              </a:spcAft>
              <a:buFont typeface="Tahoma" charset="0"/>
              <a:buNone/>
              <a:tabLst>
                <a:tab pos="173038" algn="l"/>
              </a:tabLst>
            </a:pPr>
            <a:r>
              <a:rPr lang="en-US" sz="1400" b="1">
                <a:solidFill>
                  <a:srgbClr val="FF0000"/>
                </a:solidFill>
                <a:effectLst/>
                <a:latin typeface="Lucida Console" charset="0"/>
                <a:sym typeface="Symbol" charset="0"/>
              </a:rPr>
              <a:t>S.ncfile</a:t>
            </a:r>
            <a:r>
              <a:rPr lang="en-US" sz="1400" b="1">
                <a:solidFill>
                  <a:srgbClr val="000000"/>
                </a:solidFill>
                <a:effectLst/>
                <a:latin typeface="Lucida Console" charset="0"/>
                <a:sym typeface="Symbol" charset="0"/>
              </a:rPr>
              <a:t>              NetCDF file name (string)</a:t>
            </a:r>
          </a:p>
          <a:p>
            <a:pPr marL="2860675" lvl="1" indent="-2400300">
              <a:spcBef>
                <a:spcPct val="0"/>
              </a:spcBef>
              <a:spcAft>
                <a:spcPct val="50000"/>
              </a:spcAft>
              <a:buFont typeface="Tahoma" charset="0"/>
              <a:buNone/>
              <a:tabLst>
                <a:tab pos="173038" algn="l"/>
              </a:tabLst>
            </a:pPr>
            <a:r>
              <a:rPr lang="en-US" sz="1400" b="1">
                <a:solidFill>
                  <a:srgbClr val="FF0000"/>
                </a:solidFill>
                <a:effectLst/>
                <a:latin typeface="Lucida Console" charset="0"/>
                <a:sym typeface="Symbol" charset="0"/>
              </a:rPr>
              <a:t>S.Nsurvey</a:t>
            </a:r>
            <a:r>
              <a:rPr lang="en-US" sz="1400" b="1">
                <a:solidFill>
                  <a:srgbClr val="000000"/>
                </a:solidFill>
                <a:effectLst/>
                <a:latin typeface="Lucida Console" charset="0"/>
                <a:sym typeface="Symbol" charset="0"/>
              </a:rPr>
              <a:t>             number of observations surveys</a:t>
            </a:r>
          </a:p>
          <a:p>
            <a:pPr marL="2860675" lvl="1" indent="-2400300">
              <a:spcBef>
                <a:spcPct val="0"/>
              </a:spcBef>
              <a:spcAft>
                <a:spcPct val="50000"/>
              </a:spcAft>
              <a:buFont typeface="Tahoma" charset="0"/>
              <a:buNone/>
              <a:tabLst>
                <a:tab pos="173038" algn="l"/>
              </a:tabLst>
            </a:pPr>
            <a:r>
              <a:rPr lang="en-US" sz="1400" b="1">
                <a:solidFill>
                  <a:srgbClr val="FF0000"/>
                </a:solidFill>
                <a:effectLst/>
                <a:latin typeface="Lucida Console" charset="0"/>
                <a:sym typeface="Symbol" charset="0"/>
              </a:rPr>
              <a:t>S.Nstate</a:t>
            </a:r>
            <a:r>
              <a:rPr lang="en-US" sz="1400" b="1">
                <a:solidFill>
                  <a:srgbClr val="000000"/>
                </a:solidFill>
                <a:effectLst/>
                <a:latin typeface="Lucida Console" charset="0"/>
                <a:sym typeface="Symbol" charset="0"/>
              </a:rPr>
              <a:t>              number of state variables</a:t>
            </a:r>
          </a:p>
          <a:p>
            <a:pPr marL="2860675" lvl="1" indent="-2400300">
              <a:spcBef>
                <a:spcPct val="0"/>
              </a:spcBef>
              <a:spcAft>
                <a:spcPct val="50000"/>
              </a:spcAft>
              <a:buFont typeface="Tahoma" charset="0"/>
              <a:buNone/>
              <a:tabLst>
                <a:tab pos="173038" algn="l"/>
              </a:tabLst>
            </a:pPr>
            <a:r>
              <a:rPr lang="en-US" sz="1400" b="1">
                <a:solidFill>
                  <a:srgbClr val="FF0000"/>
                </a:solidFill>
                <a:effectLst/>
                <a:latin typeface="Lucida Console" charset="0"/>
                <a:sym typeface="Symbol" charset="0"/>
              </a:rPr>
              <a:t>S.Ndatum</a:t>
            </a:r>
            <a:r>
              <a:rPr lang="en-US" sz="1400" b="1">
                <a:solidFill>
                  <a:srgbClr val="000000"/>
                </a:solidFill>
                <a:effectLst/>
                <a:latin typeface="Lucida Console" charset="0"/>
                <a:sym typeface="Symbol" charset="0"/>
              </a:rPr>
              <a:t>              total number of observations</a:t>
            </a:r>
          </a:p>
          <a:p>
            <a:pPr marL="2860675" lvl="1" indent="-2400300">
              <a:spcBef>
                <a:spcPct val="0"/>
              </a:spcBef>
              <a:spcAft>
                <a:spcPct val="50000"/>
              </a:spcAft>
              <a:buFont typeface="Tahoma" charset="0"/>
              <a:buNone/>
              <a:tabLst>
                <a:tab pos="173038" algn="l"/>
              </a:tabLst>
            </a:pPr>
            <a:r>
              <a:rPr lang="en-US" sz="1400" b="1">
                <a:solidFill>
                  <a:srgbClr val="FF0000"/>
                </a:solidFill>
                <a:effectLst/>
                <a:latin typeface="Lucida Console" charset="0"/>
                <a:sym typeface="Symbol" charset="0"/>
              </a:rPr>
              <a:t>S.spherical</a:t>
            </a:r>
            <a:r>
              <a:rPr lang="en-US" sz="1400" b="1">
                <a:solidFill>
                  <a:srgbClr val="000000"/>
                </a:solidFill>
                <a:effectLst/>
                <a:latin typeface="Lucida Console" charset="0"/>
                <a:sym typeface="Symbol" charset="0"/>
              </a:rPr>
              <a:t>           spherical grid switch</a:t>
            </a:r>
          </a:p>
          <a:p>
            <a:pPr marL="2860675" lvl="1" indent="-2400300">
              <a:spcBef>
                <a:spcPct val="0"/>
              </a:spcBef>
              <a:spcAft>
                <a:spcPct val="50000"/>
              </a:spcAft>
              <a:buFont typeface="Tahoma" charset="0"/>
              <a:buNone/>
              <a:tabLst>
                <a:tab pos="173038" algn="l"/>
              </a:tabLst>
            </a:pPr>
            <a:r>
              <a:rPr lang="en-US" sz="1400" b="1">
                <a:solidFill>
                  <a:srgbClr val="FF0000"/>
                </a:solidFill>
                <a:effectLst/>
                <a:latin typeface="Lucida Console" charset="0"/>
                <a:sym typeface="Symbol" charset="0"/>
              </a:rPr>
              <a:t>S.Nobs</a:t>
            </a:r>
            <a:r>
              <a:rPr lang="en-US" sz="1400" b="1">
                <a:solidFill>
                  <a:srgbClr val="000000"/>
                </a:solidFill>
                <a:effectLst/>
                <a:latin typeface="Lucida Console" charset="0"/>
                <a:sym typeface="Symbol" charset="0"/>
              </a:rPr>
              <a:t>                number of observations per survey</a:t>
            </a:r>
          </a:p>
          <a:p>
            <a:pPr marL="2860675" lvl="1" indent="-2400300">
              <a:spcBef>
                <a:spcPct val="0"/>
              </a:spcBef>
              <a:spcAft>
                <a:spcPct val="50000"/>
              </a:spcAft>
              <a:buFont typeface="Tahoma" charset="0"/>
              <a:buNone/>
              <a:tabLst>
                <a:tab pos="173038" algn="l"/>
              </a:tabLst>
            </a:pPr>
            <a:r>
              <a:rPr lang="en-US" sz="1400" b="1">
                <a:solidFill>
                  <a:srgbClr val="FF0000"/>
                </a:solidFill>
                <a:effectLst/>
                <a:latin typeface="Lucida Console" charset="0"/>
                <a:sym typeface="Symbol" charset="0"/>
              </a:rPr>
              <a:t>S.survey_time</a:t>
            </a:r>
            <a:r>
              <a:rPr lang="en-US" sz="1400" b="1">
                <a:solidFill>
                  <a:srgbClr val="000000"/>
                </a:solidFill>
                <a:effectLst/>
                <a:latin typeface="Lucida Console" charset="0"/>
                <a:sym typeface="Symbol" charset="0"/>
              </a:rPr>
              <a:t>         time for each survey time</a:t>
            </a:r>
          </a:p>
          <a:p>
            <a:pPr marL="2860675" lvl="1" indent="-2400300">
              <a:spcBef>
                <a:spcPct val="0"/>
              </a:spcBef>
              <a:spcAft>
                <a:spcPct val="50000"/>
              </a:spcAft>
              <a:buFont typeface="Tahoma" charset="0"/>
              <a:buNone/>
              <a:tabLst>
                <a:tab pos="173038" algn="l"/>
              </a:tabLst>
            </a:pPr>
            <a:r>
              <a:rPr lang="en-US" sz="1400" b="1">
                <a:solidFill>
                  <a:srgbClr val="FF0000"/>
                </a:solidFill>
                <a:effectLst/>
                <a:latin typeface="Lucida Console" charset="0"/>
                <a:sym typeface="Symbol" charset="0"/>
              </a:rPr>
              <a:t>S.variance</a:t>
            </a:r>
            <a:r>
              <a:rPr lang="en-US" sz="1400" b="1">
                <a:solidFill>
                  <a:srgbClr val="000000"/>
                </a:solidFill>
                <a:effectLst/>
                <a:latin typeface="Lucida Console" charset="0"/>
                <a:sym typeface="Symbol" charset="0"/>
              </a:rPr>
              <a:t>            global variance per state variable</a:t>
            </a:r>
          </a:p>
          <a:p>
            <a:pPr marL="2860675" lvl="1" indent="-2400300">
              <a:spcBef>
                <a:spcPct val="0"/>
              </a:spcBef>
              <a:spcAft>
                <a:spcPct val="50000"/>
              </a:spcAft>
              <a:buFont typeface="Tahoma" charset="0"/>
              <a:buNone/>
              <a:tabLst>
                <a:tab pos="173038" algn="l"/>
              </a:tabLst>
            </a:pPr>
            <a:r>
              <a:rPr lang="en-US" sz="1400" b="1">
                <a:solidFill>
                  <a:srgbClr val="FF0000"/>
                </a:solidFill>
                <a:effectLst/>
                <a:latin typeface="Lucida Console" charset="0"/>
                <a:sym typeface="Symbol" charset="0"/>
              </a:rPr>
              <a:t>S.type</a:t>
            </a:r>
            <a:r>
              <a:rPr lang="en-US" sz="1400" b="1">
                <a:solidFill>
                  <a:srgbClr val="000000"/>
                </a:solidFill>
                <a:effectLst/>
                <a:latin typeface="Lucida Console" charset="0"/>
                <a:sym typeface="Symbol" charset="0"/>
              </a:rPr>
              <a:t>                state variable associated with observation</a:t>
            </a:r>
          </a:p>
          <a:p>
            <a:pPr marL="2860675" lvl="1" indent="-2400300">
              <a:spcBef>
                <a:spcPct val="0"/>
              </a:spcBef>
              <a:spcAft>
                <a:spcPct val="50000"/>
              </a:spcAft>
              <a:buFont typeface="Tahoma" charset="0"/>
              <a:buNone/>
              <a:tabLst>
                <a:tab pos="173038" algn="l"/>
              </a:tabLst>
            </a:pPr>
            <a:r>
              <a:rPr lang="en-US" sz="1400" b="1">
                <a:solidFill>
                  <a:srgbClr val="FF0000"/>
                </a:solidFill>
                <a:effectLst/>
                <a:latin typeface="Lucida Console" charset="0"/>
                <a:sym typeface="Symbol" charset="0"/>
              </a:rPr>
              <a:t>S.time</a:t>
            </a:r>
            <a:r>
              <a:rPr lang="en-US" sz="1400" b="1">
                <a:solidFill>
                  <a:srgbClr val="000000"/>
                </a:solidFill>
                <a:effectLst/>
                <a:latin typeface="Lucida Console" charset="0"/>
                <a:sym typeface="Symbol" charset="0"/>
              </a:rPr>
              <a:t>                time for each observation</a:t>
            </a:r>
          </a:p>
          <a:p>
            <a:pPr marL="2860675" lvl="1" indent="-2400300">
              <a:spcBef>
                <a:spcPct val="0"/>
              </a:spcBef>
              <a:spcAft>
                <a:spcPct val="50000"/>
              </a:spcAft>
              <a:buFont typeface="Tahoma" charset="0"/>
              <a:buNone/>
              <a:tabLst>
                <a:tab pos="173038" algn="l"/>
              </a:tabLst>
            </a:pPr>
            <a:r>
              <a:rPr lang="en-US" sz="1400" b="1">
                <a:solidFill>
                  <a:srgbClr val="FF0000"/>
                </a:solidFill>
                <a:effectLst/>
                <a:latin typeface="Lucida Console" charset="0"/>
                <a:sym typeface="Symbol" charset="0"/>
              </a:rPr>
              <a:t>S.depth</a:t>
            </a:r>
            <a:r>
              <a:rPr lang="en-US" sz="1400" b="1">
                <a:solidFill>
                  <a:srgbClr val="000000"/>
                </a:solidFill>
                <a:effectLst/>
                <a:latin typeface="Lucida Console" charset="0"/>
                <a:sym typeface="Symbol" charset="0"/>
              </a:rPr>
              <a:t>               depth of observation</a:t>
            </a:r>
          </a:p>
          <a:p>
            <a:pPr marL="2860675" lvl="1" indent="-2400300">
              <a:spcBef>
                <a:spcPct val="0"/>
              </a:spcBef>
              <a:spcAft>
                <a:spcPct val="50000"/>
              </a:spcAft>
              <a:buFont typeface="Tahoma" charset="0"/>
              <a:buNone/>
              <a:tabLst>
                <a:tab pos="173038" algn="l"/>
              </a:tabLst>
            </a:pPr>
            <a:r>
              <a:rPr lang="en-US" sz="1400" b="1">
                <a:solidFill>
                  <a:srgbClr val="FF0000"/>
                </a:solidFill>
                <a:effectLst/>
                <a:latin typeface="Lucida Console" charset="0"/>
                <a:sym typeface="Symbol" charset="0"/>
              </a:rPr>
              <a:t>S.Xgrid</a:t>
            </a:r>
            <a:r>
              <a:rPr lang="en-US" sz="1400" b="1">
                <a:solidFill>
                  <a:srgbClr val="000000"/>
                </a:solidFill>
                <a:effectLst/>
                <a:latin typeface="Lucida Console" charset="0"/>
                <a:sym typeface="Symbol" charset="0"/>
              </a:rPr>
              <a:t>               observation fractional x-grid location</a:t>
            </a:r>
          </a:p>
          <a:p>
            <a:pPr marL="2860675" lvl="1" indent="-2400300">
              <a:spcBef>
                <a:spcPct val="0"/>
              </a:spcBef>
              <a:spcAft>
                <a:spcPct val="50000"/>
              </a:spcAft>
              <a:buFont typeface="Tahoma" charset="0"/>
              <a:buNone/>
              <a:tabLst>
                <a:tab pos="173038" algn="l"/>
              </a:tabLst>
            </a:pPr>
            <a:r>
              <a:rPr lang="en-US" sz="1400" b="1">
                <a:solidFill>
                  <a:srgbClr val="FF0000"/>
                </a:solidFill>
                <a:effectLst/>
                <a:latin typeface="Lucida Console" charset="0"/>
                <a:sym typeface="Symbol" charset="0"/>
              </a:rPr>
              <a:t>S.Ygrid</a:t>
            </a:r>
            <a:r>
              <a:rPr lang="en-US" sz="1400" b="1">
                <a:solidFill>
                  <a:srgbClr val="000000"/>
                </a:solidFill>
                <a:effectLst/>
                <a:latin typeface="Lucida Console" charset="0"/>
                <a:sym typeface="Symbol" charset="0"/>
              </a:rPr>
              <a:t>               observation fractional y-grid location</a:t>
            </a:r>
          </a:p>
          <a:p>
            <a:pPr marL="2860675" lvl="1" indent="-2400300">
              <a:spcBef>
                <a:spcPct val="0"/>
              </a:spcBef>
              <a:spcAft>
                <a:spcPct val="50000"/>
              </a:spcAft>
              <a:buFont typeface="Tahoma" charset="0"/>
              <a:buNone/>
              <a:tabLst>
                <a:tab pos="173038" algn="l"/>
              </a:tabLst>
            </a:pPr>
            <a:r>
              <a:rPr lang="en-US" sz="1400" b="1">
                <a:solidFill>
                  <a:srgbClr val="FF0000"/>
                </a:solidFill>
                <a:effectLst/>
                <a:latin typeface="Lucida Console" charset="0"/>
                <a:sym typeface="Symbol" charset="0"/>
              </a:rPr>
              <a:t>S.Zgrid</a:t>
            </a:r>
            <a:r>
              <a:rPr lang="en-US" sz="1400" b="1">
                <a:solidFill>
                  <a:srgbClr val="000000"/>
                </a:solidFill>
                <a:effectLst/>
                <a:latin typeface="Lucida Console" charset="0"/>
                <a:sym typeface="Symbol" charset="0"/>
              </a:rPr>
              <a:t>               observation fractional z-grid location</a:t>
            </a:r>
          </a:p>
          <a:p>
            <a:pPr marL="2860675" lvl="1" indent="-2400300">
              <a:spcBef>
                <a:spcPct val="0"/>
              </a:spcBef>
              <a:spcAft>
                <a:spcPct val="50000"/>
              </a:spcAft>
              <a:buFont typeface="Tahoma" charset="0"/>
              <a:buNone/>
              <a:tabLst>
                <a:tab pos="173038" algn="l"/>
              </a:tabLst>
            </a:pPr>
            <a:r>
              <a:rPr lang="en-US" sz="1400" b="1">
                <a:solidFill>
                  <a:srgbClr val="FF0000"/>
                </a:solidFill>
                <a:effectLst/>
                <a:latin typeface="Lucida Console" charset="0"/>
                <a:sym typeface="Symbol" charset="0"/>
              </a:rPr>
              <a:t>S.error</a:t>
            </a:r>
            <a:r>
              <a:rPr lang="en-US" sz="1400" b="1">
                <a:solidFill>
                  <a:srgbClr val="000000"/>
                </a:solidFill>
                <a:effectLst/>
                <a:latin typeface="Lucida Console" charset="0"/>
                <a:sym typeface="Symbol" charset="0"/>
              </a:rPr>
              <a:t>               observation error</a:t>
            </a:r>
          </a:p>
          <a:p>
            <a:pPr marL="2860675" lvl="1" indent="-2400300">
              <a:spcBef>
                <a:spcPct val="0"/>
              </a:spcBef>
              <a:spcAft>
                <a:spcPct val="50000"/>
              </a:spcAft>
              <a:buFont typeface="Tahoma" charset="0"/>
              <a:buNone/>
              <a:tabLst>
                <a:tab pos="173038" algn="l"/>
              </a:tabLst>
            </a:pPr>
            <a:r>
              <a:rPr lang="en-US" sz="1400" b="1">
                <a:solidFill>
                  <a:srgbClr val="FF0000"/>
                </a:solidFill>
                <a:effectLst/>
                <a:latin typeface="Lucida Console" charset="0"/>
                <a:sym typeface="Symbol" charset="0"/>
              </a:rPr>
              <a:t>S.value</a:t>
            </a:r>
            <a:r>
              <a:rPr lang="en-US" sz="1400" b="1">
                <a:solidFill>
                  <a:srgbClr val="000000"/>
                </a:solidFill>
                <a:effectLst/>
                <a:latin typeface="Lucida Console" charset="0"/>
                <a:sym typeface="Symbol" charset="0"/>
              </a:rPr>
              <a:t>               observation value</a:t>
            </a:r>
          </a:p>
          <a:p>
            <a:pPr marL="346075" indent="-346075">
              <a:lnSpc>
                <a:spcPct val="80000"/>
              </a:lnSpc>
              <a:buFontTx/>
              <a:buNone/>
              <a:tabLst>
                <a:tab pos="173038" algn="l"/>
              </a:tabLst>
            </a:pPr>
            <a:endParaRPr lang="en-US" sz="1600" b="1">
              <a:solidFill>
                <a:srgbClr val="000000"/>
              </a:solidFill>
              <a:effectLst/>
              <a:latin typeface="Lucida Console" charset="0"/>
              <a:sym typeface="Symbol" charset="0"/>
            </a:endParaRPr>
          </a:p>
        </p:txBody>
      </p:sp>
      <p:sp>
        <p:nvSpPr>
          <p:cNvPr id="117764" name="Rectangle 2"/>
          <p:cNvSpPr>
            <a:spLocks noChangeArrowheads="1"/>
          </p:cNvSpPr>
          <p:nvPr/>
        </p:nvSpPr>
        <p:spPr bwMode="auto">
          <a:xfrm>
            <a:off x="0" y="228600"/>
            <a:ext cx="91440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r>
              <a:rPr lang="en-US" sz="2800" b="0" u="sng" dirty="0" smtClean="0">
                <a:effectLst>
                  <a:outerShdw blurRad="50800" dist="38100" dir="2700000" algn="tl" rotWithShape="0">
                    <a:srgbClr val="000000">
                      <a:alpha val="43000"/>
                    </a:srgbClr>
                  </a:outerShdw>
                </a:effectLst>
                <a:latin typeface="Arial Black" charset="0"/>
                <a:cs typeface="Arial" charset="0"/>
              </a:rPr>
              <a:t>Matlab Observation Structure</a:t>
            </a:r>
          </a:p>
        </p:txBody>
      </p:sp>
    </p:spTree>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title" idx="4294967295"/>
          </p:nvPr>
        </p:nvSpPr>
        <p:spPr>
          <a:xfrm>
            <a:off x="0" y="228600"/>
            <a:ext cx="9144000" cy="4699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r>
              <a:rPr lang="en-US" sz="2800" u="sng" dirty="0">
                <a:solidFill>
                  <a:srgbClr val="0033CC"/>
                </a:solidFill>
                <a:effectLst>
                  <a:outerShdw blurRad="50800" dist="38100" dir="2700000" algn="tl" rotWithShape="0">
                    <a:srgbClr val="000000">
                      <a:alpha val="43000"/>
                    </a:srgbClr>
                  </a:outerShdw>
                </a:effectLst>
                <a:latin typeface="Arial Black" charset="0"/>
              </a:rPr>
              <a:t>Matlab Observation Structure</a:t>
            </a:r>
          </a:p>
        </p:txBody>
      </p:sp>
      <p:sp>
        <p:nvSpPr>
          <p:cNvPr id="118787" name="Rectangle 3"/>
          <p:cNvSpPr>
            <a:spLocks noGrp="1" noChangeArrowheads="1"/>
          </p:cNvSpPr>
          <p:nvPr>
            <p:ph type="body" idx="4294967295"/>
          </p:nvPr>
        </p:nvSpPr>
        <p:spPr>
          <a:xfrm>
            <a:off x="0" y="952500"/>
            <a:ext cx="9144000" cy="57531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6075" indent="-346075">
              <a:lnSpc>
                <a:spcPct val="80000"/>
              </a:lnSpc>
              <a:buFontTx/>
              <a:buNone/>
              <a:tabLst>
                <a:tab pos="173038" algn="l"/>
              </a:tabLst>
            </a:pPr>
            <a:r>
              <a:rPr lang="en-US" sz="1600" b="1">
                <a:solidFill>
                  <a:srgbClr val="000000"/>
                </a:solidFill>
                <a:effectLst/>
                <a:latin typeface="Lucida Console" charset="0"/>
                <a:sym typeface="Symbol" charset="0"/>
              </a:rPr>
              <a:t>The following optional variables will be read if available:</a:t>
            </a:r>
          </a:p>
          <a:p>
            <a:pPr marL="346075" indent="-346075">
              <a:lnSpc>
                <a:spcPct val="80000"/>
              </a:lnSpc>
              <a:buFontTx/>
              <a:buNone/>
              <a:tabLst>
                <a:tab pos="173038" algn="l"/>
              </a:tabLst>
            </a:pPr>
            <a:endParaRPr lang="en-US" sz="1600" b="1">
              <a:solidFill>
                <a:srgbClr val="000000"/>
              </a:solidFill>
              <a:effectLst/>
              <a:latin typeface="Lucida Console" charset="0"/>
              <a:sym typeface="Symbol" charset="0"/>
            </a:endParaRPr>
          </a:p>
          <a:p>
            <a:pPr marL="3484563" lvl="1" indent="-3024188">
              <a:spcBef>
                <a:spcPct val="0"/>
              </a:spcBef>
              <a:spcAft>
                <a:spcPct val="50000"/>
              </a:spcAft>
              <a:buFont typeface="Tahoma" charset="0"/>
              <a:buNone/>
              <a:tabLst>
                <a:tab pos="173038" algn="l"/>
              </a:tabLst>
            </a:pPr>
            <a:r>
              <a:rPr lang="en-US" sz="1400" b="1">
                <a:solidFill>
                  <a:srgbClr val="FF0000"/>
                </a:solidFill>
                <a:effectLst/>
                <a:latin typeface="Lucida Console" charset="0"/>
                <a:sym typeface="Symbol" charset="0"/>
              </a:rPr>
              <a:t>S.provenance</a:t>
            </a:r>
            <a:r>
              <a:rPr lang="en-US" sz="1400" b="1">
                <a:solidFill>
                  <a:srgbClr val="000000"/>
                </a:solidFill>
                <a:effectLst/>
                <a:latin typeface="Lucida Console" charset="0"/>
                <a:sym typeface="Symbol" charset="0"/>
              </a:rPr>
              <a:t>                 observation origin</a:t>
            </a:r>
          </a:p>
          <a:p>
            <a:pPr marL="3484563" lvl="1" indent="-3024188">
              <a:spcBef>
                <a:spcPct val="0"/>
              </a:spcBef>
              <a:spcAft>
                <a:spcPct val="50000"/>
              </a:spcAft>
              <a:buFont typeface="Tahoma" charset="0"/>
              <a:buNone/>
              <a:tabLst>
                <a:tab pos="173038" algn="l"/>
              </a:tabLst>
            </a:pPr>
            <a:r>
              <a:rPr lang="en-US" sz="1400" b="1">
                <a:solidFill>
                  <a:srgbClr val="FF0000"/>
                </a:solidFill>
                <a:effectLst/>
                <a:latin typeface="Lucida Console" charset="0"/>
                <a:sym typeface="Symbol" charset="0"/>
              </a:rPr>
              <a:t>S.lon</a:t>
            </a:r>
            <a:r>
              <a:rPr lang="en-US" sz="1400" b="1">
                <a:solidFill>
                  <a:srgbClr val="000000"/>
                </a:solidFill>
                <a:effectLst/>
                <a:latin typeface="Lucida Console" charset="0"/>
                <a:sym typeface="Symbol" charset="0"/>
              </a:rPr>
              <a:t>                        observation longitude</a:t>
            </a:r>
          </a:p>
          <a:p>
            <a:pPr marL="3484563" lvl="1" indent="-3024188">
              <a:spcBef>
                <a:spcPct val="0"/>
              </a:spcBef>
              <a:spcAft>
                <a:spcPct val="50000"/>
              </a:spcAft>
              <a:buFont typeface="Tahoma" charset="0"/>
              <a:buNone/>
              <a:tabLst>
                <a:tab pos="173038" algn="l"/>
              </a:tabLst>
            </a:pPr>
            <a:r>
              <a:rPr lang="en-US" sz="1400" b="1">
                <a:solidFill>
                  <a:srgbClr val="FF0000"/>
                </a:solidFill>
                <a:effectLst/>
                <a:latin typeface="Lucida Console" charset="0"/>
                <a:sym typeface="Symbol" charset="0"/>
              </a:rPr>
              <a:t>S.lat</a:t>
            </a:r>
            <a:r>
              <a:rPr lang="en-US" sz="1400" b="1">
                <a:solidFill>
                  <a:srgbClr val="000000"/>
                </a:solidFill>
                <a:effectLst/>
                <a:latin typeface="Lucida Console" charset="0"/>
                <a:sym typeface="Symbol" charset="0"/>
              </a:rPr>
              <a:t>                        observation latitude</a:t>
            </a:r>
          </a:p>
          <a:p>
            <a:pPr marL="346075" indent="-346075">
              <a:lnSpc>
                <a:spcPct val="80000"/>
              </a:lnSpc>
              <a:buFontTx/>
              <a:buNone/>
              <a:tabLst>
                <a:tab pos="173038" algn="l"/>
              </a:tabLst>
            </a:pPr>
            <a:endParaRPr lang="en-US" sz="1600" b="1">
              <a:solidFill>
                <a:srgbClr val="000000"/>
              </a:solidFill>
              <a:effectLst/>
              <a:latin typeface="Lucida Console" charset="0"/>
              <a:sym typeface="Symbol" charset="0"/>
            </a:endParaRPr>
          </a:p>
          <a:p>
            <a:pPr marL="346075" indent="-346075">
              <a:lnSpc>
                <a:spcPct val="80000"/>
              </a:lnSpc>
              <a:buFontTx/>
              <a:buNone/>
              <a:tabLst>
                <a:tab pos="173038" algn="l"/>
              </a:tabLst>
            </a:pPr>
            <a:r>
              <a:rPr lang="en-US" sz="1600" b="1">
                <a:solidFill>
                  <a:srgbClr val="000000"/>
                </a:solidFill>
                <a:effectLst/>
                <a:latin typeface="Lucida Console" charset="0"/>
                <a:sym typeface="Symbol" charset="0"/>
              </a:rPr>
              <a:t>The following variable attributes will be read if available:</a:t>
            </a:r>
          </a:p>
          <a:p>
            <a:pPr marL="346075" indent="-346075">
              <a:lnSpc>
                <a:spcPct val="80000"/>
              </a:lnSpc>
              <a:buFontTx/>
              <a:buNone/>
              <a:tabLst>
                <a:tab pos="173038" algn="l"/>
              </a:tabLst>
            </a:pPr>
            <a:endParaRPr lang="en-US" sz="1600" b="1">
              <a:solidFill>
                <a:srgbClr val="000000"/>
              </a:solidFill>
              <a:effectLst/>
              <a:latin typeface="Lucida Console" charset="0"/>
              <a:sym typeface="Symbol" charset="0"/>
            </a:endParaRPr>
          </a:p>
          <a:p>
            <a:pPr marL="3484563" lvl="1" indent="-3024188">
              <a:spcBef>
                <a:spcPct val="0"/>
              </a:spcBef>
              <a:spcAft>
                <a:spcPct val="50000"/>
              </a:spcAft>
              <a:buFont typeface="Tahoma" charset="0"/>
              <a:buNone/>
              <a:tabLst>
                <a:tab pos="173038" algn="l"/>
              </a:tabLst>
            </a:pPr>
            <a:r>
              <a:rPr lang="en-US" sz="1400" b="1">
                <a:solidFill>
                  <a:srgbClr val="FF0000"/>
                </a:solidFill>
                <a:effectLst/>
                <a:latin typeface="Lucida Console" charset="0"/>
                <a:sym typeface="Symbol" charset="0"/>
              </a:rPr>
              <a:t>S.state_flag_values</a:t>
            </a:r>
            <a:r>
              <a:rPr lang="en-US" sz="1400" b="1">
                <a:solidFill>
                  <a:srgbClr val="000000"/>
                </a:solidFill>
                <a:effectLst/>
                <a:latin typeface="Lucida Console" charset="0"/>
                <a:sym typeface="Symbol" charset="0"/>
              </a:rPr>
              <a:t>          obs_type </a:t>
            </a:r>
            <a:r>
              <a:rPr lang="en-US" sz="1400" b="1">
                <a:solidFill>
                  <a:schemeClr val="bg2"/>
                </a:solidFill>
                <a:effectLst/>
                <a:latin typeface="Lucida Console" charset="0"/>
                <a:sym typeface="Symbol" charset="0"/>
              </a:rPr>
              <a:t>flag_values</a:t>
            </a:r>
            <a:r>
              <a:rPr lang="en-US" sz="1400" b="1">
                <a:solidFill>
                  <a:srgbClr val="000000"/>
                </a:solidFill>
                <a:effectLst/>
                <a:latin typeface="Lucida Console" charset="0"/>
                <a:sym typeface="Symbol" charset="0"/>
              </a:rPr>
              <a:t> attribute</a:t>
            </a:r>
          </a:p>
          <a:p>
            <a:pPr marL="3484563" lvl="1" indent="-3024188">
              <a:spcBef>
                <a:spcPct val="0"/>
              </a:spcBef>
              <a:spcAft>
                <a:spcPct val="50000"/>
              </a:spcAft>
              <a:buFont typeface="Tahoma" charset="0"/>
              <a:buNone/>
              <a:tabLst>
                <a:tab pos="173038" algn="l"/>
              </a:tabLst>
            </a:pPr>
            <a:r>
              <a:rPr lang="en-US" sz="1400" b="1">
                <a:solidFill>
                  <a:srgbClr val="FF0000"/>
                </a:solidFill>
                <a:effectLst/>
                <a:latin typeface="Lucida Console" charset="0"/>
                <a:sym typeface="Symbol" charset="0"/>
              </a:rPr>
              <a:t>S.state_flag_meanings</a:t>
            </a:r>
            <a:r>
              <a:rPr lang="en-US" sz="1400" b="1">
                <a:solidFill>
                  <a:srgbClr val="000000"/>
                </a:solidFill>
                <a:effectLst/>
                <a:latin typeface="Lucida Console" charset="0"/>
                <a:sym typeface="Symbol" charset="0"/>
              </a:rPr>
              <a:t>        obs_type </a:t>
            </a:r>
            <a:r>
              <a:rPr lang="en-US" sz="1400" b="1">
                <a:solidFill>
                  <a:schemeClr val="bg2"/>
                </a:solidFill>
                <a:effectLst/>
                <a:latin typeface="Lucida Console" charset="0"/>
                <a:sym typeface="Symbol" charset="0"/>
              </a:rPr>
              <a:t>flag_meanings</a:t>
            </a:r>
            <a:r>
              <a:rPr lang="en-US" sz="1400" b="1">
                <a:solidFill>
                  <a:srgbClr val="000000"/>
                </a:solidFill>
                <a:effectLst/>
                <a:latin typeface="Lucida Console" charset="0"/>
                <a:sym typeface="Symbol" charset="0"/>
              </a:rPr>
              <a:t> attribute</a:t>
            </a:r>
          </a:p>
          <a:p>
            <a:pPr marL="3484563" lvl="1" indent="-3024188">
              <a:spcBef>
                <a:spcPct val="0"/>
              </a:spcBef>
              <a:spcAft>
                <a:spcPct val="50000"/>
              </a:spcAft>
              <a:buFont typeface="Tahoma" charset="0"/>
              <a:buNone/>
              <a:tabLst>
                <a:tab pos="173038" algn="l"/>
              </a:tabLst>
            </a:pPr>
            <a:r>
              <a:rPr lang="en-US" sz="1400" b="1">
                <a:solidFill>
                  <a:srgbClr val="FF0000"/>
                </a:solidFill>
                <a:effectLst/>
                <a:latin typeface="Lucida Console" charset="0"/>
                <a:sym typeface="Symbol" charset="0"/>
              </a:rPr>
              <a:t>S.origin_flag_values</a:t>
            </a:r>
            <a:r>
              <a:rPr lang="en-US" sz="1400" b="1">
                <a:solidFill>
                  <a:srgbClr val="000000"/>
                </a:solidFill>
                <a:effectLst/>
                <a:latin typeface="Lucida Console" charset="0"/>
                <a:sym typeface="Symbol" charset="0"/>
              </a:rPr>
              <a:t>         obs_provenance </a:t>
            </a:r>
            <a:r>
              <a:rPr lang="en-US" sz="1400" b="1">
                <a:solidFill>
                  <a:schemeClr val="bg2"/>
                </a:solidFill>
                <a:effectLst/>
                <a:latin typeface="Lucida Console" charset="0"/>
                <a:sym typeface="Symbol" charset="0"/>
              </a:rPr>
              <a:t>flag_values</a:t>
            </a:r>
            <a:r>
              <a:rPr lang="en-US" sz="1400" b="1">
                <a:solidFill>
                  <a:srgbClr val="000000"/>
                </a:solidFill>
                <a:effectLst/>
                <a:latin typeface="Lucida Console" charset="0"/>
                <a:sym typeface="Symbol" charset="0"/>
              </a:rPr>
              <a:t> attribute</a:t>
            </a:r>
          </a:p>
          <a:p>
            <a:pPr marL="3484563" lvl="1" indent="-3024188">
              <a:spcBef>
                <a:spcPct val="0"/>
              </a:spcBef>
              <a:spcAft>
                <a:spcPct val="50000"/>
              </a:spcAft>
              <a:buFont typeface="Tahoma" charset="0"/>
              <a:buNone/>
              <a:tabLst>
                <a:tab pos="173038" algn="l"/>
              </a:tabLst>
            </a:pPr>
            <a:r>
              <a:rPr lang="en-US" sz="1400" b="1">
                <a:solidFill>
                  <a:srgbClr val="FF0000"/>
                </a:solidFill>
                <a:effectLst/>
                <a:latin typeface="Lucida Console" charset="0"/>
                <a:sym typeface="Symbol" charset="0"/>
              </a:rPr>
              <a:t>S.origin_flag_meanings</a:t>
            </a:r>
            <a:r>
              <a:rPr lang="en-US" sz="1400" b="1">
                <a:solidFill>
                  <a:srgbClr val="000000"/>
                </a:solidFill>
                <a:effectLst/>
                <a:latin typeface="Lucida Console" charset="0"/>
                <a:sym typeface="Symbol" charset="0"/>
              </a:rPr>
              <a:t>       obs_provenance </a:t>
            </a:r>
            <a:r>
              <a:rPr lang="en-US" sz="1400" b="1">
                <a:solidFill>
                  <a:schemeClr val="bg2"/>
                </a:solidFill>
                <a:effectLst/>
                <a:latin typeface="Lucida Console" charset="0"/>
                <a:sym typeface="Symbol" charset="0"/>
              </a:rPr>
              <a:t>flag_meaning</a:t>
            </a:r>
            <a:r>
              <a:rPr lang="en-US" sz="1400" b="1">
                <a:solidFill>
                  <a:srgbClr val="000000"/>
                </a:solidFill>
                <a:effectLst/>
                <a:latin typeface="Lucida Console" charset="0"/>
                <a:sym typeface="Symbol" charset="0"/>
              </a:rPr>
              <a:t> attribute</a:t>
            </a:r>
          </a:p>
          <a:p>
            <a:pPr marL="346075" indent="-346075">
              <a:lnSpc>
                <a:spcPct val="80000"/>
              </a:lnSpc>
              <a:buFontTx/>
              <a:buNone/>
              <a:tabLst>
                <a:tab pos="173038" algn="l"/>
              </a:tabLst>
            </a:pPr>
            <a:endParaRPr lang="en-US" sz="1600" b="1">
              <a:solidFill>
                <a:srgbClr val="000000"/>
              </a:solidFill>
              <a:effectLst/>
              <a:latin typeface="Lucida Console" charset="0"/>
              <a:sym typeface="Symbol" charset="0"/>
            </a:endParaRPr>
          </a:p>
          <a:p>
            <a:pPr marL="346075" indent="-346075">
              <a:lnSpc>
                <a:spcPct val="80000"/>
              </a:lnSpc>
              <a:buFontTx/>
              <a:buNone/>
              <a:tabLst>
                <a:tab pos="173038" algn="l"/>
              </a:tabLst>
            </a:pPr>
            <a:r>
              <a:rPr lang="en-US" sz="1600" b="1">
                <a:solidFill>
                  <a:srgbClr val="000000"/>
                </a:solidFill>
                <a:effectLst/>
                <a:latin typeface="Lucida Console" charset="0"/>
                <a:sym typeface="Symbol" charset="0"/>
              </a:rPr>
              <a:t>The following global attributes will be read if available:</a:t>
            </a:r>
          </a:p>
          <a:p>
            <a:pPr marL="346075" indent="-346075">
              <a:lnSpc>
                <a:spcPct val="80000"/>
              </a:lnSpc>
              <a:buFontTx/>
              <a:buNone/>
              <a:tabLst>
                <a:tab pos="173038" algn="l"/>
              </a:tabLst>
            </a:pPr>
            <a:endParaRPr lang="en-US" sz="1600" b="1">
              <a:solidFill>
                <a:srgbClr val="000000"/>
              </a:solidFill>
              <a:effectLst/>
              <a:latin typeface="Lucida Console" charset="0"/>
              <a:sym typeface="Symbol" charset="0"/>
            </a:endParaRPr>
          </a:p>
          <a:p>
            <a:pPr marL="3484563" lvl="1" indent="-3024188">
              <a:spcBef>
                <a:spcPct val="0"/>
              </a:spcBef>
              <a:spcAft>
                <a:spcPct val="50000"/>
              </a:spcAft>
              <a:buFont typeface="Tahoma" charset="0"/>
              <a:buNone/>
              <a:tabLst>
                <a:tab pos="173038" algn="l"/>
              </a:tabLst>
            </a:pPr>
            <a:r>
              <a:rPr lang="en-US" sz="1400" b="1">
                <a:solidFill>
                  <a:srgbClr val="FF0000"/>
                </a:solidFill>
                <a:effectLst/>
                <a:latin typeface="Lucida Console" charset="0"/>
                <a:sym typeface="Symbol" charset="0"/>
              </a:rPr>
              <a:t>S.global_variables</a:t>
            </a:r>
            <a:r>
              <a:rPr lang="en-US" sz="1400" b="1">
                <a:solidFill>
                  <a:srgbClr val="000000"/>
                </a:solidFill>
                <a:effectLst/>
                <a:latin typeface="Lucida Console" charset="0"/>
                <a:sym typeface="Symbol" charset="0"/>
              </a:rPr>
              <a:t>           </a:t>
            </a:r>
            <a:r>
              <a:rPr lang="en-US" sz="1400" b="1">
                <a:solidFill>
                  <a:schemeClr val="bg2"/>
                </a:solidFill>
                <a:effectLst/>
                <a:latin typeface="Lucida Console" charset="0"/>
                <a:sym typeface="Symbol" charset="0"/>
              </a:rPr>
              <a:t>state_variables</a:t>
            </a:r>
            <a:r>
              <a:rPr lang="en-US" sz="1400" b="1">
                <a:solidFill>
                  <a:srgbClr val="000000"/>
                </a:solidFill>
                <a:effectLst/>
                <a:latin typeface="Lucida Console" charset="0"/>
                <a:sym typeface="Symbol" charset="0"/>
              </a:rPr>
              <a:t> global attribute</a:t>
            </a:r>
          </a:p>
          <a:p>
            <a:pPr marL="3484563" lvl="1" indent="-3024188">
              <a:spcBef>
                <a:spcPct val="0"/>
              </a:spcBef>
              <a:spcAft>
                <a:spcPct val="50000"/>
              </a:spcAft>
              <a:buFont typeface="Tahoma" charset="0"/>
              <a:buNone/>
              <a:tabLst>
                <a:tab pos="173038" algn="l"/>
              </a:tabLst>
            </a:pPr>
            <a:r>
              <a:rPr lang="en-US" sz="1400" b="1">
                <a:solidFill>
                  <a:srgbClr val="FF0000"/>
                </a:solidFill>
                <a:effectLst/>
                <a:latin typeface="Lucida Console" charset="0"/>
                <a:sym typeface="Symbol" charset="0"/>
              </a:rPr>
              <a:t>S.global_provenance</a:t>
            </a:r>
            <a:r>
              <a:rPr lang="en-US" sz="1400" b="1">
                <a:solidFill>
                  <a:srgbClr val="000000"/>
                </a:solidFill>
                <a:effectLst/>
                <a:latin typeface="Lucida Console" charset="0"/>
                <a:sym typeface="Symbol" charset="0"/>
              </a:rPr>
              <a:t>          </a:t>
            </a:r>
            <a:r>
              <a:rPr lang="en-US" sz="1400" b="1">
                <a:solidFill>
                  <a:schemeClr val="bg2"/>
                </a:solidFill>
                <a:effectLst/>
                <a:latin typeface="Lucida Console" charset="0"/>
                <a:sym typeface="Symbol" charset="0"/>
              </a:rPr>
              <a:t>obs_provenance</a:t>
            </a:r>
            <a:r>
              <a:rPr lang="en-US" sz="1400" b="1">
                <a:solidFill>
                  <a:srgbClr val="000000"/>
                </a:solidFill>
                <a:effectLst/>
                <a:latin typeface="Lucida Console" charset="0"/>
                <a:sym typeface="Symbol" charset="0"/>
              </a:rPr>
              <a:t> global attribute</a:t>
            </a:r>
          </a:p>
          <a:p>
            <a:pPr marL="3484563" lvl="1" indent="-3024188">
              <a:spcBef>
                <a:spcPct val="0"/>
              </a:spcBef>
              <a:spcAft>
                <a:spcPct val="50000"/>
              </a:spcAft>
              <a:buFont typeface="Tahoma" charset="0"/>
              <a:buNone/>
              <a:tabLst>
                <a:tab pos="173038" algn="l"/>
              </a:tabLst>
            </a:pPr>
            <a:r>
              <a:rPr lang="en-US" sz="1400" b="1">
                <a:solidFill>
                  <a:srgbClr val="FF0000"/>
                </a:solidFill>
                <a:effectLst/>
                <a:latin typeface="Lucida Console" charset="0"/>
                <a:sym typeface="Symbol" charset="0"/>
              </a:rPr>
              <a:t>S.global_sources</a:t>
            </a:r>
            <a:r>
              <a:rPr lang="en-US" sz="1400" b="1">
                <a:solidFill>
                  <a:srgbClr val="000000"/>
                </a:solidFill>
                <a:effectLst/>
                <a:latin typeface="Lucida Console" charset="0"/>
                <a:sym typeface="Symbol" charset="0"/>
              </a:rPr>
              <a:t>             </a:t>
            </a:r>
            <a:r>
              <a:rPr lang="en-US" sz="1400" b="1">
                <a:solidFill>
                  <a:schemeClr val="bg2"/>
                </a:solidFill>
                <a:effectLst/>
                <a:latin typeface="Lucida Console" charset="0"/>
                <a:sym typeface="Symbol" charset="0"/>
              </a:rPr>
              <a:t>obs_sources</a:t>
            </a:r>
            <a:r>
              <a:rPr lang="en-US" sz="1400" b="1">
                <a:solidFill>
                  <a:srgbClr val="000000"/>
                </a:solidFill>
                <a:effectLst/>
                <a:latin typeface="Lucida Console" charset="0"/>
                <a:sym typeface="Symbol" charset="0"/>
              </a:rPr>
              <a:t> global attribute</a:t>
            </a:r>
          </a:p>
        </p:txBody>
      </p:sp>
    </p:spTree>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457200" y="152400"/>
            <a:ext cx="8229600" cy="622300"/>
          </a:xfrm>
        </p:spPr>
        <p:txBody>
          <a:bodyPr/>
          <a:lstStyle/>
          <a:p>
            <a:pPr algn="ctr" eaLnBrk="1" hangingPunct="1"/>
            <a:r>
              <a:rPr lang="en-US" sz="2800" u="sng" dirty="0">
                <a:solidFill>
                  <a:srgbClr val="0033CC"/>
                </a:solidFill>
                <a:effectLst>
                  <a:outerShdw blurRad="50800" dist="38100" dir="2700000" algn="tl" rotWithShape="0">
                    <a:srgbClr val="000000">
                      <a:alpha val="43000"/>
                    </a:srgbClr>
                  </a:outerShdw>
                </a:effectLst>
                <a:latin typeface="Arial Black" charset="0"/>
              </a:rPr>
              <a:t>Assumptions</a:t>
            </a:r>
          </a:p>
        </p:txBody>
      </p:sp>
      <p:sp>
        <p:nvSpPr>
          <p:cNvPr id="78851" name="Rectangle 3"/>
          <p:cNvSpPr>
            <a:spLocks noGrp="1" noChangeArrowheads="1"/>
          </p:cNvSpPr>
          <p:nvPr>
            <p:ph type="body" idx="1"/>
          </p:nvPr>
        </p:nvSpPr>
        <p:spPr>
          <a:xfrm>
            <a:off x="152400" y="762000"/>
            <a:ext cx="8915400" cy="5943600"/>
          </a:xfrm>
        </p:spPr>
        <p:txBody>
          <a:bodyPr/>
          <a:lstStyle/>
          <a:p>
            <a:pPr marL="288925" indent="-288925" eaLnBrk="1" hangingPunct="1">
              <a:spcBef>
                <a:spcPct val="0"/>
              </a:spcBef>
              <a:spcAft>
                <a:spcPct val="50000"/>
              </a:spcAft>
              <a:buClr>
                <a:srgbClr val="000000"/>
              </a:buClr>
            </a:pPr>
            <a:r>
              <a:rPr lang="en-US" sz="2600" b="1">
                <a:solidFill>
                  <a:srgbClr val="000000"/>
                </a:solidFill>
                <a:effectLst/>
                <a:latin typeface="Arial" charset="0"/>
                <a:cs typeface="Arial" charset="0"/>
              </a:rPr>
              <a:t>All scalar observations are assumed to be at RHO-points.</a:t>
            </a:r>
          </a:p>
          <a:p>
            <a:pPr marL="288925" indent="-288925" eaLnBrk="1" hangingPunct="1">
              <a:spcBef>
                <a:spcPct val="0"/>
              </a:spcBef>
              <a:spcAft>
                <a:spcPct val="50000"/>
              </a:spcAft>
              <a:buClr>
                <a:srgbClr val="000000"/>
              </a:buClr>
            </a:pPr>
            <a:r>
              <a:rPr lang="en-US" sz="2600" b="1">
                <a:solidFill>
                  <a:srgbClr val="000000"/>
                </a:solidFill>
                <a:effectLst/>
                <a:latin typeface="Arial" charset="0"/>
                <a:cs typeface="Arial" charset="0"/>
              </a:rPr>
              <a:t>All vector observations are assumed to be rotated to ROMS curvilinear grid, if applicable. Vector observations are always measured at the same location.</a:t>
            </a:r>
          </a:p>
          <a:p>
            <a:pPr marL="288925" indent="-288925" eaLnBrk="1" hangingPunct="1">
              <a:spcBef>
                <a:spcPct val="0"/>
              </a:spcBef>
              <a:spcAft>
                <a:spcPct val="50000"/>
              </a:spcAft>
              <a:buClr>
                <a:srgbClr val="000000"/>
              </a:buClr>
            </a:pPr>
            <a:r>
              <a:rPr lang="en-US" sz="2600" b="1">
                <a:solidFill>
                  <a:srgbClr val="000000"/>
                </a:solidFill>
                <a:effectLst/>
                <a:latin typeface="Arial" charset="0"/>
                <a:cs typeface="Arial" charset="0"/>
              </a:rPr>
              <a:t>All observation horizontal locations are assumed to be in fractional curvilinear grid coordinates.</a:t>
            </a:r>
          </a:p>
          <a:p>
            <a:pPr marL="288925" indent="-288925" eaLnBrk="1" hangingPunct="1">
              <a:spcBef>
                <a:spcPct val="0"/>
              </a:spcBef>
              <a:spcAft>
                <a:spcPct val="50000"/>
              </a:spcAft>
              <a:buClr>
                <a:srgbClr val="000000"/>
              </a:buClr>
            </a:pPr>
            <a:r>
              <a:rPr lang="en-US" sz="2600" b="1">
                <a:solidFill>
                  <a:srgbClr val="000000"/>
                </a:solidFill>
                <a:effectLst/>
                <a:latin typeface="Arial" charset="0"/>
                <a:cs typeface="Arial" charset="0"/>
              </a:rPr>
              <a:t>Vertical locations can be in fractional levels (1:N) or actual depths (negative values).</a:t>
            </a:r>
          </a:p>
          <a:p>
            <a:pPr marL="288925" indent="-288925" eaLnBrk="1" hangingPunct="1">
              <a:spcBef>
                <a:spcPct val="0"/>
              </a:spcBef>
              <a:spcAft>
                <a:spcPct val="50000"/>
              </a:spcAft>
              <a:buClr>
                <a:srgbClr val="000000"/>
              </a:buClr>
            </a:pPr>
            <a:r>
              <a:rPr lang="en-US" sz="2600" b="1">
                <a:solidFill>
                  <a:srgbClr val="000000"/>
                </a:solidFill>
                <a:effectLst/>
                <a:latin typeface="Arial" charset="0"/>
                <a:cs typeface="Arial" charset="0"/>
              </a:rPr>
              <a:t>Removal of tidal signal?</a:t>
            </a:r>
          </a:p>
          <a:p>
            <a:pPr marL="288925" indent="-288925" eaLnBrk="1" hangingPunct="1">
              <a:spcBef>
                <a:spcPct val="0"/>
              </a:spcBef>
              <a:spcAft>
                <a:spcPct val="50000"/>
              </a:spcAft>
              <a:buClr>
                <a:srgbClr val="000000"/>
              </a:buClr>
            </a:pPr>
            <a:r>
              <a:rPr lang="en-US" sz="2600" b="1">
                <a:solidFill>
                  <a:srgbClr val="000000"/>
                </a:solidFill>
                <a:effectLst/>
                <a:latin typeface="Arial" charset="0"/>
                <a:cs typeface="Arial" charset="0"/>
              </a:rPr>
              <a:t>Filtering of non-resolved processes?</a:t>
            </a:r>
            <a:endParaRPr lang="en-US" sz="2600" b="1">
              <a:solidFill>
                <a:srgbClr val="000000"/>
              </a:solidFill>
              <a:effectLst>
                <a:outerShdw blurRad="38100" dist="38100" dir="2700000" algn="tl">
                  <a:srgbClr val="DDDDDD"/>
                </a:outerShdw>
              </a:effectLst>
              <a:latin typeface="Arial" charset="0"/>
              <a:cs typeface="Arial" charset="0"/>
            </a:endParaRPr>
          </a:p>
        </p:txBody>
      </p:sp>
    </p:spTree>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457200" y="152400"/>
            <a:ext cx="8229600" cy="622300"/>
          </a:xfrm>
        </p:spPr>
        <p:txBody>
          <a:bodyPr/>
          <a:lstStyle/>
          <a:p>
            <a:pPr algn="ctr" eaLnBrk="1" hangingPunct="1"/>
            <a:r>
              <a:rPr lang="en-US" sz="2800" u="sng" dirty="0">
                <a:solidFill>
                  <a:srgbClr val="0033CC"/>
                </a:solidFill>
                <a:effectLst>
                  <a:outerShdw blurRad="50800" dist="38100" dir="2700000" algn="tl" rotWithShape="0">
                    <a:srgbClr val="000000">
                      <a:alpha val="43000"/>
                    </a:srgbClr>
                  </a:outerShdw>
                </a:effectLst>
                <a:latin typeface="Arial Black" charset="0"/>
              </a:rPr>
              <a:t>Observation Operators</a:t>
            </a:r>
          </a:p>
        </p:txBody>
      </p:sp>
      <p:sp>
        <p:nvSpPr>
          <p:cNvPr id="285699" name="Rectangle 3"/>
          <p:cNvSpPr>
            <a:spLocks noGrp="1" noChangeArrowheads="1"/>
          </p:cNvSpPr>
          <p:nvPr>
            <p:ph type="body" idx="1"/>
          </p:nvPr>
        </p:nvSpPr>
        <p:spPr>
          <a:xfrm>
            <a:off x="152400" y="914400"/>
            <a:ext cx="8839200" cy="5257800"/>
          </a:xfrm>
        </p:spPr>
        <p:txBody>
          <a:bodyPr/>
          <a:lstStyle/>
          <a:p>
            <a:pPr marL="288925" indent="-288925" eaLnBrk="1" hangingPunct="1">
              <a:lnSpc>
                <a:spcPct val="90000"/>
              </a:lnSpc>
              <a:spcBef>
                <a:spcPct val="0"/>
              </a:spcBef>
              <a:buClr>
                <a:srgbClr val="000000"/>
              </a:buClr>
            </a:pPr>
            <a:r>
              <a:rPr lang="en-US" sz="2600" b="1">
                <a:solidFill>
                  <a:srgbClr val="000000"/>
                </a:solidFill>
                <a:effectLst/>
                <a:latin typeface="Arial" charset="0"/>
                <a:cs typeface="Arial" charset="0"/>
              </a:rPr>
              <a:t>Currently, all observations must be in terms of model state variables (same units):</a:t>
            </a:r>
          </a:p>
          <a:p>
            <a:pPr marL="685800" lvl="1" indent="-282575" eaLnBrk="1" hangingPunct="1">
              <a:lnSpc>
                <a:spcPct val="120000"/>
              </a:lnSpc>
              <a:buClr>
                <a:srgbClr val="000000"/>
              </a:buClr>
            </a:pPr>
            <a:r>
              <a:rPr lang="en-US" sz="2000" b="1">
                <a:solidFill>
                  <a:srgbClr val="000000"/>
                </a:solidFill>
                <a:effectLst/>
                <a:latin typeface="Arial" charset="0"/>
                <a:cs typeface="Arial" charset="0"/>
              </a:rPr>
              <a:t>2D configuration:  </a:t>
            </a:r>
            <a:r>
              <a:rPr lang="en-US" sz="2000" b="1">
                <a:solidFill>
                  <a:srgbClr val="0033CC"/>
                </a:solidFill>
                <a:effectLst/>
                <a:latin typeface="Arial" charset="0"/>
                <a:cs typeface="Arial" charset="0"/>
              </a:rPr>
              <a:t>zeta</a:t>
            </a:r>
            <a:r>
              <a:rPr lang="en-US" sz="2000" b="1">
                <a:solidFill>
                  <a:srgbClr val="000000"/>
                </a:solidFill>
                <a:effectLst/>
                <a:latin typeface="Arial" charset="0"/>
                <a:cs typeface="Arial" charset="0"/>
              </a:rPr>
              <a:t>, </a:t>
            </a:r>
            <a:r>
              <a:rPr lang="en-US" sz="2000" b="1">
                <a:solidFill>
                  <a:srgbClr val="0033CC"/>
                </a:solidFill>
                <a:effectLst/>
                <a:latin typeface="Arial" charset="0"/>
                <a:cs typeface="Arial" charset="0"/>
              </a:rPr>
              <a:t>ubar</a:t>
            </a:r>
            <a:r>
              <a:rPr lang="en-US" sz="2000" b="1">
                <a:solidFill>
                  <a:srgbClr val="000000"/>
                </a:solidFill>
                <a:effectLst/>
                <a:latin typeface="Arial" charset="0"/>
                <a:cs typeface="Arial" charset="0"/>
              </a:rPr>
              <a:t>, </a:t>
            </a:r>
            <a:r>
              <a:rPr lang="en-US" sz="2000" b="1">
                <a:solidFill>
                  <a:srgbClr val="0033CC"/>
                </a:solidFill>
                <a:effectLst/>
                <a:latin typeface="Arial" charset="0"/>
                <a:cs typeface="Arial" charset="0"/>
              </a:rPr>
              <a:t>vbar</a:t>
            </a:r>
          </a:p>
          <a:p>
            <a:pPr marL="685800" lvl="1" indent="-282575" eaLnBrk="1" hangingPunct="1">
              <a:lnSpc>
                <a:spcPct val="120000"/>
              </a:lnSpc>
              <a:buClr>
                <a:srgbClr val="000000"/>
              </a:buClr>
            </a:pPr>
            <a:r>
              <a:rPr lang="en-US" sz="2000" b="1">
                <a:solidFill>
                  <a:srgbClr val="000000"/>
                </a:solidFill>
                <a:effectLst/>
                <a:latin typeface="Arial" charset="0"/>
                <a:cs typeface="Arial" charset="0"/>
              </a:rPr>
              <a:t>3D configuration:  </a:t>
            </a:r>
            <a:r>
              <a:rPr lang="en-US" sz="2000" b="1">
                <a:solidFill>
                  <a:srgbClr val="0033CC"/>
                </a:solidFill>
                <a:effectLst/>
                <a:latin typeface="Arial" charset="0"/>
                <a:cs typeface="Arial" charset="0"/>
              </a:rPr>
              <a:t>zeta</a:t>
            </a:r>
            <a:r>
              <a:rPr lang="en-US" sz="2000" b="1">
                <a:solidFill>
                  <a:srgbClr val="000000"/>
                </a:solidFill>
                <a:effectLst/>
                <a:latin typeface="Arial" charset="0"/>
                <a:cs typeface="Arial" charset="0"/>
              </a:rPr>
              <a:t>, </a:t>
            </a:r>
            <a:r>
              <a:rPr lang="en-US" sz="2000" b="1">
                <a:solidFill>
                  <a:srgbClr val="0033CC"/>
                </a:solidFill>
                <a:effectLst/>
                <a:latin typeface="Arial" charset="0"/>
                <a:cs typeface="Arial" charset="0"/>
              </a:rPr>
              <a:t>u</a:t>
            </a:r>
            <a:r>
              <a:rPr lang="en-US" sz="2000" b="1">
                <a:solidFill>
                  <a:srgbClr val="000000"/>
                </a:solidFill>
                <a:effectLst/>
                <a:latin typeface="Arial" charset="0"/>
                <a:cs typeface="Arial" charset="0"/>
              </a:rPr>
              <a:t>, </a:t>
            </a:r>
            <a:r>
              <a:rPr lang="en-US" sz="2000" b="1">
                <a:solidFill>
                  <a:srgbClr val="0033CC"/>
                </a:solidFill>
                <a:effectLst/>
                <a:latin typeface="Arial" charset="0"/>
                <a:cs typeface="Arial" charset="0"/>
              </a:rPr>
              <a:t>v</a:t>
            </a:r>
            <a:r>
              <a:rPr lang="en-US" sz="2000" b="1">
                <a:solidFill>
                  <a:srgbClr val="000000"/>
                </a:solidFill>
                <a:effectLst/>
                <a:latin typeface="Arial" charset="0"/>
                <a:cs typeface="Arial" charset="0"/>
              </a:rPr>
              <a:t>, </a:t>
            </a:r>
            <a:r>
              <a:rPr lang="en-US" sz="2000" b="1">
                <a:solidFill>
                  <a:srgbClr val="0033CC"/>
                </a:solidFill>
                <a:effectLst/>
                <a:latin typeface="Arial" charset="0"/>
                <a:cs typeface="Arial" charset="0"/>
              </a:rPr>
              <a:t>T</a:t>
            </a:r>
            <a:r>
              <a:rPr lang="en-US" sz="2000" b="1">
                <a:solidFill>
                  <a:srgbClr val="000000"/>
                </a:solidFill>
                <a:effectLst/>
                <a:latin typeface="Arial" charset="0"/>
                <a:cs typeface="Arial" charset="0"/>
              </a:rPr>
              <a:t>, </a:t>
            </a:r>
            <a:r>
              <a:rPr lang="en-US" sz="2000" b="1">
                <a:solidFill>
                  <a:srgbClr val="0033CC"/>
                </a:solidFill>
                <a:effectLst/>
                <a:latin typeface="Arial" charset="0"/>
                <a:cs typeface="Arial" charset="0"/>
              </a:rPr>
              <a:t>S</a:t>
            </a:r>
            <a:r>
              <a:rPr lang="en-US" sz="2000" b="1">
                <a:solidFill>
                  <a:srgbClr val="000000"/>
                </a:solidFill>
                <a:effectLst/>
                <a:latin typeface="Arial" charset="0"/>
                <a:cs typeface="Arial" charset="0"/>
              </a:rPr>
              <a:t>, …</a:t>
            </a:r>
          </a:p>
          <a:p>
            <a:pPr marL="288925" indent="-288925" eaLnBrk="1" hangingPunct="1">
              <a:spcBef>
                <a:spcPct val="50000"/>
              </a:spcBef>
              <a:buClr>
                <a:srgbClr val="000000"/>
              </a:buClr>
            </a:pPr>
            <a:r>
              <a:rPr lang="en-US" sz="2600" b="1">
                <a:solidFill>
                  <a:srgbClr val="000000"/>
                </a:solidFill>
                <a:effectLst/>
                <a:latin typeface="Arial" charset="0"/>
                <a:cs typeface="Arial" charset="0"/>
              </a:rPr>
              <a:t>There is no time interpolation of the model solution at observation times:</a:t>
            </a:r>
          </a:p>
          <a:p>
            <a:pPr marL="288925" indent="-288925" eaLnBrk="1" hangingPunct="1">
              <a:spcAft>
                <a:spcPct val="50000"/>
              </a:spcAft>
              <a:buClr>
                <a:srgbClr val="000000"/>
              </a:buClr>
              <a:buFontTx/>
              <a:buNone/>
            </a:pPr>
            <a:r>
              <a:rPr lang="en-US" sz="2600" b="1">
                <a:solidFill>
                  <a:srgbClr val="000000"/>
                </a:solidFill>
                <a:effectLst/>
                <a:latin typeface="Arial" charset="0"/>
                <a:cs typeface="Arial" charset="0"/>
              </a:rPr>
              <a:t>         </a:t>
            </a:r>
            <a:r>
              <a:rPr lang="en-US" sz="2600" b="1">
                <a:solidFill>
                  <a:srgbClr val="FF0000"/>
                </a:solidFill>
                <a:effectLst/>
                <a:latin typeface="Arial" charset="0"/>
                <a:cs typeface="Arial" charset="0"/>
              </a:rPr>
              <a:t>  time - 0.5*dt &lt; ObsTime &lt; time + 0.5*dt</a:t>
            </a:r>
          </a:p>
          <a:p>
            <a:pPr marL="288925" indent="-288925" eaLnBrk="1" hangingPunct="1">
              <a:lnSpc>
                <a:spcPct val="90000"/>
              </a:lnSpc>
              <a:spcBef>
                <a:spcPct val="0"/>
              </a:spcBef>
              <a:spcAft>
                <a:spcPct val="50000"/>
              </a:spcAft>
              <a:buClr>
                <a:srgbClr val="000000"/>
              </a:buClr>
            </a:pPr>
            <a:r>
              <a:rPr lang="en-US" sz="2600" b="1">
                <a:solidFill>
                  <a:srgbClr val="000000"/>
                </a:solidFill>
                <a:effectLst/>
                <a:latin typeface="Arial" charset="0"/>
                <a:cs typeface="Arial" charset="0"/>
              </a:rPr>
              <a:t>There is no observation quality control (screening) inside ROMS, except </a:t>
            </a:r>
            <a:r>
              <a:rPr lang="en-US" sz="2600" b="1">
                <a:solidFill>
                  <a:srgbClr val="FF0000"/>
                </a:solidFill>
                <a:effectLst/>
                <a:latin typeface="Arial" charset="0"/>
                <a:cs typeface="Arial" charset="0"/>
              </a:rPr>
              <a:t>ObsScale</a:t>
            </a:r>
            <a:r>
              <a:rPr lang="en-US" sz="2600" b="1">
                <a:solidFill>
                  <a:srgbClr val="000000"/>
                </a:solidFill>
                <a:effectLst/>
                <a:latin typeface="Arial" charset="0"/>
                <a:cs typeface="Arial" charset="0"/>
              </a:rPr>
              <a:t>.</a:t>
            </a:r>
          </a:p>
          <a:p>
            <a:pPr marL="288925" indent="-288925" eaLnBrk="1" hangingPunct="1">
              <a:spcBef>
                <a:spcPct val="0"/>
              </a:spcBef>
              <a:buClr>
                <a:srgbClr val="000000"/>
              </a:buClr>
            </a:pPr>
            <a:r>
              <a:rPr lang="en-US" sz="2600" b="1">
                <a:solidFill>
                  <a:srgbClr val="000000"/>
                </a:solidFill>
                <a:effectLst/>
                <a:latin typeface="Arial" charset="0"/>
                <a:cs typeface="Arial" charset="0"/>
              </a:rPr>
              <a:t>No observation constraints are implemented (Satellite SST measurements)</a:t>
            </a:r>
            <a:endParaRPr lang="en-US" sz="2600" b="1">
              <a:effectLst>
                <a:outerShdw blurRad="38100" dist="38100" dir="2700000" algn="tl">
                  <a:srgbClr val="DDDDDD"/>
                </a:outerShdw>
              </a:effectLst>
              <a:latin typeface="Arial" charset="0"/>
              <a:cs typeface="Arial" charset="0"/>
            </a:endParaRPr>
          </a:p>
        </p:txBody>
      </p:sp>
    </p:spTree>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457200" y="152400"/>
            <a:ext cx="8229600" cy="622300"/>
          </a:xfrm>
        </p:spPr>
        <p:txBody>
          <a:bodyPr/>
          <a:lstStyle/>
          <a:p>
            <a:pPr algn="ctr" eaLnBrk="1" hangingPunct="1"/>
            <a:r>
              <a:rPr lang="en-US" sz="2800" u="sng" dirty="0">
                <a:solidFill>
                  <a:srgbClr val="0033CC"/>
                </a:solidFill>
                <a:effectLst>
                  <a:outerShdw blurRad="50800" dist="38100" dir="2700000" algn="tl" rotWithShape="0">
                    <a:srgbClr val="000000">
                      <a:alpha val="43000"/>
                    </a:srgbClr>
                  </a:outerShdw>
                </a:effectLst>
                <a:latin typeface="Arial Black" charset="0"/>
              </a:rPr>
              <a:t>Observation Interpolation</a:t>
            </a:r>
          </a:p>
        </p:txBody>
      </p:sp>
      <p:sp>
        <p:nvSpPr>
          <p:cNvPr id="30723" name="Rectangle 3"/>
          <p:cNvSpPr>
            <a:spLocks noGrp="1" noChangeArrowheads="1"/>
          </p:cNvSpPr>
          <p:nvPr>
            <p:ph type="body" idx="1"/>
          </p:nvPr>
        </p:nvSpPr>
        <p:spPr>
          <a:xfrm>
            <a:off x="152400" y="1066800"/>
            <a:ext cx="8839200" cy="5638800"/>
          </a:xfrm>
        </p:spPr>
        <p:txBody>
          <a:bodyPr/>
          <a:lstStyle/>
          <a:p>
            <a:pPr marL="288925" indent="-288925" eaLnBrk="1" hangingPunct="1">
              <a:lnSpc>
                <a:spcPct val="120000"/>
              </a:lnSpc>
              <a:buClr>
                <a:srgbClr val="000000"/>
              </a:buClr>
            </a:pPr>
            <a:r>
              <a:rPr lang="en-US" sz="2600" b="1" dirty="0">
                <a:solidFill>
                  <a:srgbClr val="000000"/>
                </a:solidFill>
                <a:effectLst/>
                <a:latin typeface="Arial" charset="0"/>
                <a:cs typeface="Arial" charset="0"/>
              </a:rPr>
              <a:t>Only spatial linear interpolation is coded.</a:t>
            </a:r>
          </a:p>
          <a:p>
            <a:pPr marL="288925" indent="-288925" eaLnBrk="1" hangingPunct="1">
              <a:lnSpc>
                <a:spcPct val="120000"/>
              </a:lnSpc>
              <a:buClr>
                <a:srgbClr val="000000"/>
              </a:buClr>
            </a:pPr>
            <a:r>
              <a:rPr lang="en-US" sz="2600" b="1" dirty="0">
                <a:solidFill>
                  <a:srgbClr val="000000"/>
                </a:solidFill>
                <a:effectLst/>
                <a:latin typeface="Arial" charset="0"/>
                <a:cs typeface="Arial" charset="0"/>
              </a:rPr>
              <a:t>If land/sea masking,  the interpolation coefficients are weighted by the mask.</a:t>
            </a:r>
          </a:p>
          <a:p>
            <a:pPr marL="288925" indent="-288925" eaLnBrk="1" hangingPunct="1">
              <a:lnSpc>
                <a:spcPct val="120000"/>
              </a:lnSpc>
              <a:buClr>
                <a:srgbClr val="000000"/>
              </a:buClr>
            </a:pPr>
            <a:r>
              <a:rPr lang="en-US" sz="2600" b="1" dirty="0">
                <a:solidFill>
                  <a:srgbClr val="000000"/>
                </a:solidFill>
                <a:effectLst/>
                <a:latin typeface="Arial" charset="0"/>
                <a:cs typeface="Arial" charset="0"/>
              </a:rPr>
              <a:t>If shallower than </a:t>
            </a:r>
            <a:r>
              <a:rPr lang="en-US" sz="2600" b="1" dirty="0" err="1">
                <a:solidFill>
                  <a:srgbClr val="0033CC"/>
                </a:solidFill>
                <a:effectLst/>
                <a:latin typeface="Arial" charset="0"/>
                <a:cs typeface="Arial" charset="0"/>
              </a:rPr>
              <a:t>z_r</a:t>
            </a:r>
            <a:r>
              <a:rPr lang="en-US" sz="2600" b="1" dirty="0">
                <a:solidFill>
                  <a:srgbClr val="0033CC"/>
                </a:solidFill>
                <a:effectLst/>
                <a:latin typeface="Arial" charset="0"/>
                <a:cs typeface="Arial" charset="0"/>
              </a:rPr>
              <a:t>(:,:,N)</a:t>
            </a:r>
            <a:r>
              <a:rPr lang="en-US" sz="2600" b="1" dirty="0">
                <a:solidFill>
                  <a:srgbClr val="000000"/>
                </a:solidFill>
                <a:effectLst/>
                <a:latin typeface="Arial" charset="0"/>
                <a:cs typeface="Arial" charset="0"/>
              </a:rPr>
              <a:t>, observations are assigned to the surface level.</a:t>
            </a:r>
          </a:p>
          <a:p>
            <a:pPr marL="288925" indent="-288925" eaLnBrk="1" hangingPunct="1">
              <a:lnSpc>
                <a:spcPct val="120000"/>
              </a:lnSpc>
              <a:buClr>
                <a:srgbClr val="000000"/>
              </a:buClr>
            </a:pPr>
            <a:r>
              <a:rPr lang="en-US" sz="2600" b="1" dirty="0">
                <a:solidFill>
                  <a:srgbClr val="000000"/>
                </a:solidFill>
                <a:effectLst/>
                <a:latin typeface="Arial" charset="0"/>
                <a:cs typeface="Arial" charset="0"/>
              </a:rPr>
              <a:t>If deeper than </a:t>
            </a:r>
            <a:r>
              <a:rPr lang="en-US" sz="2600" b="1" dirty="0" err="1">
                <a:solidFill>
                  <a:srgbClr val="0033CC"/>
                </a:solidFill>
                <a:effectLst/>
                <a:latin typeface="Arial" charset="0"/>
                <a:cs typeface="Arial" charset="0"/>
              </a:rPr>
              <a:t>z_r</a:t>
            </a:r>
            <a:r>
              <a:rPr lang="en-US" sz="2600" b="1" dirty="0">
                <a:solidFill>
                  <a:srgbClr val="0033CC"/>
                </a:solidFill>
                <a:effectLst/>
                <a:latin typeface="Arial" charset="0"/>
                <a:cs typeface="Arial" charset="0"/>
              </a:rPr>
              <a:t>(:,:,1)</a:t>
            </a:r>
            <a:r>
              <a:rPr lang="en-US" sz="2600" b="1" dirty="0">
                <a:solidFill>
                  <a:srgbClr val="000000"/>
                </a:solidFill>
                <a:effectLst/>
                <a:latin typeface="Arial" charset="0"/>
                <a:cs typeface="Arial" charset="0"/>
              </a:rPr>
              <a:t>, observations are </a:t>
            </a:r>
            <a:r>
              <a:rPr lang="en-US" sz="2600" b="1" dirty="0" smtClean="0">
                <a:solidFill>
                  <a:srgbClr val="000000"/>
                </a:solidFill>
                <a:effectLst/>
                <a:latin typeface="Arial" charset="0"/>
                <a:cs typeface="Arial" charset="0"/>
              </a:rPr>
              <a:t>rejected.</a:t>
            </a:r>
            <a:endParaRPr lang="en-US" sz="2600" b="1" dirty="0">
              <a:solidFill>
                <a:srgbClr val="000000"/>
              </a:solidFill>
              <a:effectLst/>
              <a:latin typeface="Arial" charset="0"/>
              <a:cs typeface="Arial" charset="0"/>
            </a:endParaRPr>
          </a:p>
        </p:txBody>
      </p:sp>
    </p:spTree>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sp>
        <p:nvSpPr>
          <p:cNvPr id="347138" name="Text Box 2"/>
          <p:cNvSpPr txBox="1">
            <a:spLocks noChangeArrowheads="1"/>
          </p:cNvSpPr>
          <p:nvPr/>
        </p:nvSpPr>
        <p:spPr bwMode="auto">
          <a:xfrm>
            <a:off x="0" y="85725"/>
            <a:ext cx="91440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eaLnBrk="1" hangingPunct="1">
              <a:defRPr/>
            </a:pPr>
            <a:r>
              <a:rPr lang="en-US" sz="2800" b="0" dirty="0">
                <a:solidFill>
                  <a:srgbClr val="C00000"/>
                </a:solidFill>
                <a:effectLst>
                  <a:outerShdw blurRad="38100" dist="38100" dir="2700000" algn="tl">
                    <a:srgbClr val="000000">
                      <a:alpha val="43137"/>
                    </a:srgbClr>
                  </a:outerShdw>
                </a:effectLst>
                <a:latin typeface="Arial Black" charset="0"/>
                <a:cs typeface="+mn-cs"/>
              </a:rPr>
              <a:t>ROMS 4D-</a:t>
            </a:r>
            <a:r>
              <a:rPr lang="en-US" sz="2800" b="0" dirty="0" smtClean="0">
                <a:solidFill>
                  <a:srgbClr val="C00000"/>
                </a:solidFill>
                <a:effectLst>
                  <a:outerShdw blurRad="38100" dist="38100" dir="2700000" algn="tl">
                    <a:srgbClr val="000000">
                      <a:alpha val="43137"/>
                    </a:srgbClr>
                  </a:outerShdw>
                </a:effectLst>
                <a:latin typeface="Arial Black" charset="0"/>
                <a:cs typeface="+mn-cs"/>
              </a:rPr>
              <a:t>Var System</a:t>
            </a:r>
            <a:endParaRPr lang="en-US" sz="2800" b="0" dirty="0">
              <a:solidFill>
                <a:srgbClr val="C00000"/>
              </a:solidFill>
              <a:effectLst>
                <a:outerShdw blurRad="38100" dist="38100" dir="2700000" algn="tl">
                  <a:srgbClr val="000000">
                    <a:alpha val="43137"/>
                  </a:srgbClr>
                </a:outerShdw>
              </a:effectLst>
              <a:latin typeface="Arial Black" charset="0"/>
              <a:cs typeface="+mn-cs"/>
            </a:endParaRPr>
          </a:p>
        </p:txBody>
      </p:sp>
      <p:sp>
        <p:nvSpPr>
          <p:cNvPr id="347139" name="Text Box 3"/>
          <p:cNvSpPr txBox="1">
            <a:spLocks noChangeArrowheads="1"/>
          </p:cNvSpPr>
          <p:nvPr/>
        </p:nvSpPr>
        <p:spPr bwMode="auto">
          <a:xfrm>
            <a:off x="33338" y="685800"/>
            <a:ext cx="9067800" cy="64735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marL="228600" indent="-228600" eaLnBrk="1" hangingPunct="1">
              <a:spcAft>
                <a:spcPts val="600"/>
              </a:spcAft>
              <a:buClr>
                <a:srgbClr val="FF0000"/>
              </a:buClr>
              <a:buFontTx/>
              <a:buChar char="•"/>
              <a:tabLst>
                <a:tab pos="1946275" algn="l"/>
              </a:tabLst>
              <a:defRPr/>
            </a:pPr>
            <a:r>
              <a:rPr lang="en-US" sz="1600" dirty="0" smtClean="0">
                <a:latin typeface="Arial Black" charset="0"/>
                <a:cs typeface="+mn-cs"/>
              </a:rPr>
              <a:t>Incremental (linearized about a prior) (</a:t>
            </a:r>
            <a:r>
              <a:rPr lang="en-US" sz="1600" dirty="0" smtClean="0">
                <a:solidFill>
                  <a:srgbClr val="FF0000"/>
                </a:solidFill>
                <a:latin typeface="Arial Black" charset="0"/>
                <a:cs typeface="+mn-cs"/>
              </a:rPr>
              <a:t>Courtier et al., 1994</a:t>
            </a:r>
            <a:r>
              <a:rPr lang="en-US" sz="1600" dirty="0" smtClean="0">
                <a:latin typeface="Arial Black" charset="0"/>
                <a:cs typeface="+mn-cs"/>
              </a:rPr>
              <a:t>)</a:t>
            </a:r>
          </a:p>
          <a:p>
            <a:pPr marL="228600" indent="-228600" eaLnBrk="1" hangingPunct="1">
              <a:spcAft>
                <a:spcPts val="600"/>
              </a:spcAft>
              <a:buClr>
                <a:srgbClr val="FF0000"/>
              </a:buClr>
              <a:buFontTx/>
              <a:buChar char="•"/>
              <a:tabLst>
                <a:tab pos="1946275" algn="l"/>
              </a:tabLst>
              <a:defRPr/>
            </a:pPr>
            <a:r>
              <a:rPr lang="en-US" sz="1600" b="0" dirty="0" smtClean="0">
                <a:latin typeface="Arial Black" charset="0"/>
                <a:cs typeface="+mn-cs"/>
              </a:rPr>
              <a:t>Primal (model grid space search) and dual (observation space search) formulations (</a:t>
            </a:r>
            <a:r>
              <a:rPr lang="en-US" sz="1600" b="0" dirty="0" smtClean="0">
                <a:solidFill>
                  <a:srgbClr val="FF0000"/>
                </a:solidFill>
                <a:latin typeface="Arial Black" charset="0"/>
                <a:cs typeface="+mn-cs"/>
              </a:rPr>
              <a:t>Courtier 1997</a:t>
            </a:r>
            <a:r>
              <a:rPr lang="en-US" sz="1600" b="0" dirty="0" smtClean="0">
                <a:latin typeface="Arial Black" charset="0"/>
                <a:cs typeface="+mn-cs"/>
              </a:rPr>
              <a:t>)</a:t>
            </a:r>
          </a:p>
          <a:p>
            <a:pPr marL="685800" lvl="1" indent="-228600" eaLnBrk="1" hangingPunct="1">
              <a:spcAft>
                <a:spcPts val="600"/>
              </a:spcAft>
              <a:buClr>
                <a:srgbClr val="FF0000"/>
              </a:buClr>
              <a:buFontTx/>
              <a:buChar char="•"/>
              <a:tabLst>
                <a:tab pos="1946275" algn="l"/>
              </a:tabLst>
              <a:defRPr/>
            </a:pPr>
            <a:r>
              <a:rPr lang="en-US" sz="1600" b="0" dirty="0" smtClean="0">
                <a:latin typeface="Arial Black" charset="0"/>
                <a:cs typeface="+mn-cs"/>
              </a:rPr>
              <a:t>Primal: Incremental 4D-Var (</a:t>
            </a:r>
            <a:r>
              <a:rPr lang="en-US" sz="1600" b="0" dirty="0" smtClean="0">
                <a:solidFill>
                  <a:srgbClr val="000000"/>
                </a:solidFill>
                <a:latin typeface="Arial Black" charset="0"/>
                <a:cs typeface="+mn-cs"/>
              </a:rPr>
              <a:t>I4D-Var</a:t>
            </a:r>
            <a:r>
              <a:rPr lang="en-US" sz="1600" b="0" dirty="0" smtClean="0">
                <a:latin typeface="Arial Black" charset="0"/>
                <a:cs typeface="+mn-cs"/>
              </a:rPr>
              <a:t>)</a:t>
            </a:r>
          </a:p>
          <a:p>
            <a:pPr marL="685800" lvl="1" indent="-228600" eaLnBrk="1" hangingPunct="1">
              <a:spcAft>
                <a:spcPts val="600"/>
              </a:spcAft>
              <a:buClr>
                <a:srgbClr val="FF0000"/>
              </a:buClr>
              <a:buFontTx/>
              <a:buChar char="•"/>
              <a:tabLst>
                <a:tab pos="1946275" algn="l"/>
              </a:tabLst>
              <a:defRPr/>
            </a:pPr>
            <a:r>
              <a:rPr lang="en-US" sz="1600" b="0" dirty="0" smtClean="0">
                <a:latin typeface="Arial Black" charset="0"/>
                <a:cs typeface="+mn-cs"/>
              </a:rPr>
              <a:t>Dual: Physical-space Statistical Analysis System, PSAS (</a:t>
            </a:r>
            <a:r>
              <a:rPr lang="en-US" sz="1600" b="0" dirty="0" smtClean="0">
                <a:solidFill>
                  <a:srgbClr val="000000"/>
                </a:solidFill>
                <a:latin typeface="Arial Black" charset="0"/>
                <a:cs typeface="+mn-cs"/>
              </a:rPr>
              <a:t>4D-PSAS</a:t>
            </a:r>
            <a:r>
              <a:rPr lang="en-US" sz="1600" b="0" dirty="0" smtClean="0">
                <a:latin typeface="Arial Black" charset="0"/>
                <a:cs typeface="+mn-cs"/>
              </a:rPr>
              <a:t>) (Da Silva et al, 1995); </a:t>
            </a:r>
            <a:r>
              <a:rPr lang="en-US" sz="1600" b="0" dirty="0">
                <a:solidFill>
                  <a:srgbClr val="000000"/>
                </a:solidFill>
                <a:latin typeface="Arial Black" charset="0"/>
              </a:rPr>
              <a:t>(4D</a:t>
            </a:r>
            <a:r>
              <a:rPr lang="en-US" sz="1600" b="0" dirty="0" smtClean="0">
                <a:solidFill>
                  <a:srgbClr val="000000"/>
                </a:solidFill>
                <a:latin typeface="Arial Black" charset="0"/>
              </a:rPr>
              <a:t>-PSAS)</a:t>
            </a:r>
            <a:r>
              <a:rPr lang="en-US" sz="1600" b="0" baseline="30000" dirty="0">
                <a:solidFill>
                  <a:srgbClr val="000000"/>
                </a:solidFill>
                <a:latin typeface="Arial Black" charset="0"/>
              </a:rPr>
              <a:t>T</a:t>
            </a:r>
            <a:endParaRPr lang="en-US" sz="1600" b="0" dirty="0" smtClean="0">
              <a:solidFill>
                <a:srgbClr val="000000"/>
              </a:solidFill>
              <a:latin typeface="Arial Black" charset="0"/>
              <a:cs typeface="+mn-cs"/>
            </a:endParaRPr>
          </a:p>
          <a:p>
            <a:pPr marL="685800" lvl="1" indent="-228600" eaLnBrk="1" hangingPunct="1">
              <a:spcAft>
                <a:spcPts val="600"/>
              </a:spcAft>
              <a:buClr>
                <a:srgbClr val="FF0000"/>
              </a:buClr>
              <a:buFontTx/>
              <a:buChar char="•"/>
              <a:tabLst>
                <a:tab pos="1946275" algn="l"/>
              </a:tabLst>
              <a:defRPr/>
            </a:pPr>
            <a:r>
              <a:rPr lang="en-US" sz="1600" b="0" dirty="0" smtClean="0">
                <a:latin typeface="Arial Black" charset="0"/>
                <a:cs typeface="+mn-cs"/>
              </a:rPr>
              <a:t>Dual: Indirect Representer (</a:t>
            </a:r>
            <a:r>
              <a:rPr lang="en-US" sz="1600" b="0" dirty="0" smtClean="0">
                <a:solidFill>
                  <a:srgbClr val="000000"/>
                </a:solidFill>
                <a:latin typeface="Arial Black" charset="0"/>
                <a:cs typeface="+mn-cs"/>
              </a:rPr>
              <a:t>R4D-Var</a:t>
            </a:r>
            <a:r>
              <a:rPr lang="en-US" sz="1600" b="0" dirty="0" smtClean="0">
                <a:latin typeface="Arial Black" charset="0"/>
                <a:cs typeface="+mn-cs"/>
              </a:rPr>
              <a:t>) (Egbert et al, 1994); </a:t>
            </a:r>
            <a:r>
              <a:rPr lang="en-US" sz="1600" b="0" dirty="0" smtClean="0">
                <a:solidFill>
                  <a:srgbClr val="000000"/>
                </a:solidFill>
                <a:latin typeface="Arial Black" charset="0"/>
              </a:rPr>
              <a:t>(R4</a:t>
            </a:r>
            <a:r>
              <a:rPr lang="en-US" sz="1600" b="0" dirty="0" smtClean="0">
                <a:latin typeface="Arial Black" charset="0"/>
              </a:rPr>
              <a:t>D</a:t>
            </a:r>
            <a:r>
              <a:rPr lang="en-US" sz="1600" b="0" dirty="0">
                <a:latin typeface="Arial Black" charset="0"/>
              </a:rPr>
              <a:t>-Var)</a:t>
            </a:r>
            <a:r>
              <a:rPr lang="en-US" sz="1600" b="0" baseline="30000" dirty="0">
                <a:latin typeface="Arial Black" charset="0"/>
              </a:rPr>
              <a:t>T</a:t>
            </a:r>
            <a:endParaRPr lang="en-US" sz="1600" b="0" dirty="0" smtClean="0">
              <a:latin typeface="Arial Black" charset="0"/>
              <a:cs typeface="+mn-cs"/>
            </a:endParaRPr>
          </a:p>
          <a:p>
            <a:pPr marL="228600" indent="-228600" eaLnBrk="1" hangingPunct="1">
              <a:spcAft>
                <a:spcPts val="600"/>
              </a:spcAft>
              <a:buClr>
                <a:srgbClr val="FF0000"/>
              </a:buClr>
              <a:buFontTx/>
              <a:buChar char="•"/>
              <a:tabLst>
                <a:tab pos="1946275" algn="l"/>
              </a:tabLst>
              <a:defRPr/>
            </a:pPr>
            <a:r>
              <a:rPr lang="en-US" sz="1600" b="0" dirty="0" smtClean="0">
                <a:latin typeface="Arial Black" charset="0"/>
                <a:cs typeface="+mn-cs"/>
              </a:rPr>
              <a:t>Strong and weak (dual only) constraint</a:t>
            </a:r>
          </a:p>
          <a:p>
            <a:pPr marL="228600" indent="-228600" eaLnBrk="1" hangingPunct="1">
              <a:spcAft>
                <a:spcPts val="600"/>
              </a:spcAft>
              <a:buClr>
                <a:srgbClr val="FF0000"/>
              </a:buClr>
              <a:buFontTx/>
              <a:buChar char="•"/>
              <a:tabLst>
                <a:tab pos="1946275" algn="l"/>
              </a:tabLst>
              <a:defRPr/>
            </a:pPr>
            <a:r>
              <a:rPr lang="en-US" sz="1600" b="0" dirty="0" smtClean="0">
                <a:latin typeface="Arial Black" charset="0"/>
                <a:cs typeface="+mn-cs"/>
              </a:rPr>
              <a:t>Preconditioned, </a:t>
            </a:r>
            <a:r>
              <a:rPr lang="en-US" sz="1600" b="0" dirty="0" err="1" smtClean="0">
                <a:latin typeface="Arial Black" charset="0"/>
                <a:cs typeface="+mn-cs"/>
              </a:rPr>
              <a:t>Lanczos</a:t>
            </a:r>
            <a:r>
              <a:rPr lang="en-US" sz="1600" b="0" dirty="0" smtClean="0">
                <a:latin typeface="Arial Black" charset="0"/>
                <a:cs typeface="+mn-cs"/>
              </a:rPr>
              <a:t> formulation of conjugate gradient (</a:t>
            </a:r>
            <a:r>
              <a:rPr lang="en-US" sz="1600" b="0" dirty="0" err="1" smtClean="0">
                <a:solidFill>
                  <a:srgbClr val="FF0000"/>
                </a:solidFill>
                <a:latin typeface="Arial Black" charset="0"/>
                <a:cs typeface="+mn-cs"/>
              </a:rPr>
              <a:t>Lorenc</a:t>
            </a:r>
            <a:r>
              <a:rPr lang="en-US" sz="1600" b="0" dirty="0" smtClean="0">
                <a:solidFill>
                  <a:srgbClr val="FF0000"/>
                </a:solidFill>
                <a:latin typeface="Arial Black" charset="0"/>
                <a:cs typeface="+mn-cs"/>
              </a:rPr>
              <a:t>, 2003; </a:t>
            </a:r>
            <a:r>
              <a:rPr lang="en-US" sz="1600" b="0" dirty="0" err="1" smtClean="0">
                <a:solidFill>
                  <a:srgbClr val="FF0000"/>
                </a:solidFill>
                <a:latin typeface="Arial Black" charset="0"/>
                <a:cs typeface="+mn-cs"/>
              </a:rPr>
              <a:t>Tshimanga</a:t>
            </a:r>
            <a:r>
              <a:rPr lang="en-US" sz="1600" b="0" dirty="0" smtClean="0">
                <a:solidFill>
                  <a:srgbClr val="FF0000"/>
                </a:solidFill>
                <a:latin typeface="Arial Black" charset="0"/>
                <a:cs typeface="+mn-cs"/>
              </a:rPr>
              <a:t> et al., 2008</a:t>
            </a:r>
            <a:r>
              <a:rPr lang="en-US" sz="1600" b="0" dirty="0" smtClean="0">
                <a:latin typeface="Arial Black" charset="0"/>
                <a:cs typeface="+mn-cs"/>
              </a:rPr>
              <a:t>;</a:t>
            </a:r>
            <a:r>
              <a:rPr lang="en-US" sz="1600" b="0" dirty="0" smtClean="0">
                <a:solidFill>
                  <a:srgbClr val="FF0000"/>
                </a:solidFill>
                <a:latin typeface="Arial Black" charset="0"/>
                <a:cs typeface="+mn-cs"/>
              </a:rPr>
              <a:t> Fisher, 1997</a:t>
            </a:r>
            <a:r>
              <a:rPr lang="en-US" sz="1600" b="0" dirty="0" smtClean="0">
                <a:latin typeface="Arial Black" charset="0"/>
                <a:cs typeface="+mn-cs"/>
              </a:rPr>
              <a:t>)</a:t>
            </a:r>
          </a:p>
          <a:p>
            <a:pPr marL="228600" indent="-228600" eaLnBrk="1" hangingPunct="1">
              <a:spcAft>
                <a:spcPts val="600"/>
              </a:spcAft>
              <a:buClr>
                <a:srgbClr val="FF0000"/>
              </a:buClr>
              <a:buFontTx/>
              <a:buChar char="•"/>
              <a:tabLst>
                <a:tab pos="1946275" algn="l"/>
              </a:tabLst>
              <a:defRPr/>
            </a:pPr>
            <a:r>
              <a:rPr lang="en-US" sz="1600" b="0" dirty="0" smtClean="0">
                <a:latin typeface="Arial Black" charset="0"/>
                <a:cs typeface="+mn-cs"/>
              </a:rPr>
              <a:t>Second-level preconditioning for multiple outer-loops</a:t>
            </a:r>
          </a:p>
          <a:p>
            <a:pPr marL="228600" indent="-228600" eaLnBrk="1" hangingPunct="1">
              <a:spcAft>
                <a:spcPts val="600"/>
              </a:spcAft>
              <a:buClr>
                <a:srgbClr val="FF0000"/>
              </a:buClr>
              <a:buFontTx/>
              <a:buChar char="•"/>
              <a:tabLst>
                <a:tab pos="1946275" algn="l"/>
              </a:tabLst>
              <a:defRPr/>
            </a:pPr>
            <a:r>
              <a:rPr lang="en-US" sz="1600" b="0" dirty="0" smtClean="0">
                <a:latin typeface="Arial Black" charset="0"/>
                <a:cs typeface="+mn-cs"/>
              </a:rPr>
              <a:t>Diffusion operator mode for prior covariances (</a:t>
            </a:r>
            <a:r>
              <a:rPr lang="en-US" sz="1600" b="0" dirty="0" err="1" smtClean="0">
                <a:solidFill>
                  <a:srgbClr val="FF0000"/>
                </a:solidFill>
                <a:latin typeface="Arial Black" charset="0"/>
                <a:cs typeface="+mn-cs"/>
              </a:rPr>
              <a:t>Derber</a:t>
            </a:r>
            <a:r>
              <a:rPr lang="en-US" sz="1600" b="0" dirty="0" smtClean="0">
                <a:solidFill>
                  <a:srgbClr val="FF0000"/>
                </a:solidFill>
                <a:latin typeface="Arial Black" charset="0"/>
                <a:cs typeface="+mn-cs"/>
              </a:rPr>
              <a:t> and </a:t>
            </a:r>
            <a:r>
              <a:rPr lang="en-US" sz="1600" b="0" dirty="0" err="1" smtClean="0">
                <a:solidFill>
                  <a:srgbClr val="FF0000"/>
                </a:solidFill>
                <a:latin typeface="Arial Black" charset="0"/>
                <a:cs typeface="+mn-cs"/>
              </a:rPr>
              <a:t>Bouttier</a:t>
            </a:r>
            <a:r>
              <a:rPr lang="en-US" sz="1600" b="0" dirty="0" smtClean="0">
                <a:solidFill>
                  <a:srgbClr val="FF0000"/>
                </a:solidFill>
                <a:latin typeface="Arial Black" charset="0"/>
                <a:cs typeface="+mn-cs"/>
              </a:rPr>
              <a:t>, 1999</a:t>
            </a:r>
            <a:r>
              <a:rPr lang="en-US" sz="1600" b="0" dirty="0" smtClean="0">
                <a:latin typeface="Arial Black" charset="0"/>
                <a:cs typeface="+mn-cs"/>
              </a:rPr>
              <a:t>; </a:t>
            </a:r>
            <a:r>
              <a:rPr lang="en-US" sz="1600" b="0" dirty="0" smtClean="0">
                <a:solidFill>
                  <a:srgbClr val="FF0000"/>
                </a:solidFill>
                <a:latin typeface="Arial Black" charset="0"/>
                <a:cs typeface="+mn-cs"/>
              </a:rPr>
              <a:t>Weaver and Courtier, 2001</a:t>
            </a:r>
            <a:r>
              <a:rPr lang="en-US" sz="1600" b="0" dirty="0" smtClean="0">
                <a:latin typeface="Arial Black" charset="0"/>
                <a:cs typeface="+mn-cs"/>
              </a:rPr>
              <a:t>)</a:t>
            </a:r>
          </a:p>
          <a:p>
            <a:pPr marL="228600" indent="-228600" eaLnBrk="1" hangingPunct="1">
              <a:spcAft>
                <a:spcPts val="600"/>
              </a:spcAft>
              <a:buClr>
                <a:srgbClr val="FF0000"/>
              </a:buClr>
              <a:buFontTx/>
              <a:buChar char="•"/>
              <a:tabLst>
                <a:tab pos="1946275" algn="l"/>
              </a:tabLst>
              <a:defRPr/>
            </a:pPr>
            <a:r>
              <a:rPr lang="en-US" sz="1600" b="0" dirty="0" smtClean="0">
                <a:latin typeface="Arial Black" charset="0"/>
                <a:cs typeface="+mn-cs"/>
              </a:rPr>
              <a:t>Multivariate balance operator for prior covariance (</a:t>
            </a:r>
            <a:r>
              <a:rPr lang="en-US" sz="1600" b="0" dirty="0" smtClean="0">
                <a:solidFill>
                  <a:srgbClr val="FF0000"/>
                </a:solidFill>
                <a:latin typeface="Arial Black" charset="0"/>
                <a:cs typeface="+mn-cs"/>
              </a:rPr>
              <a:t>Weaver et al., 2001</a:t>
            </a:r>
            <a:r>
              <a:rPr lang="en-US" sz="1600" b="0" dirty="0" smtClean="0">
                <a:latin typeface="Arial Black" charset="0"/>
                <a:cs typeface="+mn-cs"/>
              </a:rPr>
              <a:t>)</a:t>
            </a:r>
          </a:p>
          <a:p>
            <a:pPr marL="228600" indent="-228600" eaLnBrk="1" hangingPunct="1">
              <a:spcAft>
                <a:spcPts val="600"/>
              </a:spcAft>
              <a:buClr>
                <a:srgbClr val="FF0000"/>
              </a:buClr>
              <a:buFontTx/>
              <a:buChar char="•"/>
              <a:tabLst>
                <a:tab pos="1946275" algn="l"/>
              </a:tabLst>
              <a:defRPr/>
            </a:pPr>
            <a:r>
              <a:rPr lang="en-US" sz="1600" b="0" dirty="0" smtClean="0">
                <a:latin typeface="Arial Black" charset="0"/>
                <a:cs typeface="+mn-cs"/>
              </a:rPr>
              <a:t>Background quality control (</a:t>
            </a:r>
            <a:r>
              <a:rPr lang="en-US" sz="1600" b="0" dirty="0" err="1" smtClean="0">
                <a:solidFill>
                  <a:srgbClr val="FF0000"/>
                </a:solidFill>
                <a:latin typeface="Arial Black" charset="0"/>
                <a:cs typeface="+mn-cs"/>
              </a:rPr>
              <a:t>Andersson</a:t>
            </a:r>
            <a:r>
              <a:rPr lang="en-US" sz="1600" b="0" dirty="0" smtClean="0">
                <a:solidFill>
                  <a:srgbClr val="FF0000"/>
                </a:solidFill>
                <a:latin typeface="Arial Black" charset="0"/>
                <a:cs typeface="+mn-cs"/>
              </a:rPr>
              <a:t> </a:t>
            </a:r>
            <a:r>
              <a:rPr lang="en-US" sz="1600" b="0" dirty="0">
                <a:solidFill>
                  <a:srgbClr val="FF0000"/>
                </a:solidFill>
                <a:latin typeface="Arial Black" charset="0"/>
                <a:cs typeface="+mn-cs"/>
              </a:rPr>
              <a:t>and </a:t>
            </a:r>
            <a:r>
              <a:rPr lang="en-US" sz="1600" b="0" dirty="0" err="1">
                <a:solidFill>
                  <a:srgbClr val="FF0000"/>
                </a:solidFill>
                <a:latin typeface="Arial Black" charset="0"/>
                <a:cs typeface="+mn-cs"/>
              </a:rPr>
              <a:t>Järvinen</a:t>
            </a:r>
            <a:r>
              <a:rPr lang="en-US" sz="1600" b="0" dirty="0">
                <a:solidFill>
                  <a:srgbClr val="FF0000"/>
                </a:solidFill>
                <a:latin typeface="Arial Black" charset="0"/>
                <a:cs typeface="+mn-cs"/>
              </a:rPr>
              <a:t>, </a:t>
            </a:r>
            <a:r>
              <a:rPr lang="en-US" sz="1600" b="0" dirty="0" smtClean="0">
                <a:solidFill>
                  <a:srgbClr val="FF0000"/>
                </a:solidFill>
                <a:latin typeface="Arial Black" charset="0"/>
                <a:cs typeface="+mn-cs"/>
              </a:rPr>
              <a:t>1999</a:t>
            </a:r>
            <a:r>
              <a:rPr lang="en-US" sz="1600" b="0" dirty="0" smtClean="0">
                <a:latin typeface="Arial Black" charset="0"/>
                <a:cs typeface="+mn-cs"/>
              </a:rPr>
              <a:t>)</a:t>
            </a:r>
          </a:p>
          <a:p>
            <a:pPr marL="228600" indent="-228600" eaLnBrk="1" hangingPunct="1">
              <a:spcAft>
                <a:spcPts val="600"/>
              </a:spcAft>
              <a:buClr>
                <a:srgbClr val="FF0000"/>
              </a:buClr>
              <a:buFontTx/>
              <a:buChar char="•"/>
              <a:tabLst>
                <a:tab pos="1946275" algn="l"/>
              </a:tabLst>
              <a:defRPr/>
            </a:pPr>
            <a:r>
              <a:rPr lang="en-US" sz="1600" b="0" dirty="0" smtClean="0">
                <a:latin typeface="Arial Black" charset="0"/>
                <a:cs typeface="+mn-cs"/>
              </a:rPr>
              <a:t>Physical and ecosystem components</a:t>
            </a:r>
          </a:p>
          <a:p>
            <a:pPr marL="228600" indent="-228600" eaLnBrk="1" hangingPunct="1">
              <a:spcAft>
                <a:spcPts val="600"/>
              </a:spcAft>
              <a:buClr>
                <a:srgbClr val="FF0000"/>
              </a:buClr>
              <a:buFontTx/>
              <a:buChar char="•"/>
              <a:tabLst>
                <a:tab pos="1946275" algn="l"/>
              </a:tabLst>
              <a:defRPr/>
            </a:pPr>
            <a:r>
              <a:rPr lang="en-US" sz="1600" b="0" dirty="0" smtClean="0">
                <a:latin typeface="Arial Black" charset="0"/>
                <a:cs typeface="+mn-cs"/>
              </a:rPr>
              <a:t>Parallel (distributed-memory, MPI)</a:t>
            </a:r>
          </a:p>
          <a:p>
            <a:pPr marL="228600" indent="-228600" eaLnBrk="1" hangingPunct="1">
              <a:spcAft>
                <a:spcPts val="600"/>
              </a:spcAft>
              <a:buClr>
                <a:srgbClr val="FF0000"/>
              </a:buClr>
              <a:buFontTx/>
              <a:buChar char="•"/>
              <a:tabLst>
                <a:tab pos="1946275" algn="l"/>
              </a:tabLst>
              <a:defRPr/>
            </a:pPr>
            <a:r>
              <a:rPr lang="en-US" sz="1600" b="0" dirty="0" smtClean="0">
                <a:latin typeface="Arial Black" charset="0"/>
                <a:cs typeface="+mn-cs"/>
              </a:rPr>
              <a:t>Publications: </a:t>
            </a:r>
            <a:r>
              <a:rPr lang="en-US" sz="1600" b="0" dirty="0" smtClean="0">
                <a:solidFill>
                  <a:srgbClr val="FF0000"/>
                </a:solidFill>
                <a:latin typeface="Arial Black" charset="0"/>
                <a:cs typeface="+mn-cs"/>
              </a:rPr>
              <a:t>Moore et al., 2011a, b, c </a:t>
            </a:r>
            <a:r>
              <a:rPr lang="en-US" sz="1600" b="0" dirty="0" smtClean="0">
                <a:latin typeface="Arial Black" charset="0"/>
                <a:cs typeface="+mn-cs"/>
              </a:rPr>
              <a:t>(</a:t>
            </a:r>
            <a:r>
              <a:rPr lang="en-US" sz="1600" b="0" i="1" dirty="0" smtClean="0">
                <a:latin typeface="Arial Black" charset="0"/>
                <a:cs typeface="+mn-cs"/>
              </a:rPr>
              <a:t>Progress in Oceanography</a:t>
            </a:r>
            <a:r>
              <a:rPr lang="en-US" sz="1600" b="0" dirty="0" smtClean="0">
                <a:latin typeface="Arial Black" charset="0"/>
                <a:cs typeface="+mn-cs"/>
              </a:rPr>
              <a:t>)</a:t>
            </a:r>
          </a:p>
          <a:p>
            <a:pPr marL="228600" indent="-228600" eaLnBrk="1" hangingPunct="1">
              <a:spcAft>
                <a:spcPts val="600"/>
              </a:spcAft>
              <a:buClr>
                <a:srgbClr val="FF0000"/>
              </a:buClr>
              <a:buFontTx/>
              <a:buChar char="•"/>
              <a:tabLst>
                <a:tab pos="1946275" algn="l"/>
              </a:tabLst>
              <a:defRPr/>
            </a:pPr>
            <a:r>
              <a:rPr lang="en-US" sz="1600" b="0" dirty="0" err="1" smtClean="0">
                <a:latin typeface="Arial Black" charset="0"/>
                <a:cs typeface="+mn-cs"/>
              </a:rPr>
              <a:t>WikiROMS</a:t>
            </a:r>
            <a:r>
              <a:rPr lang="en-US" sz="1600" b="0" dirty="0">
                <a:latin typeface="Arial Black" charset="0"/>
                <a:cs typeface="+mn-cs"/>
              </a:rPr>
              <a:t> Tutorials: </a:t>
            </a:r>
            <a:endParaRPr lang="en-US" sz="1600" b="0" dirty="0" smtClean="0">
              <a:latin typeface="Arial Black" charset="0"/>
              <a:cs typeface="+mn-cs"/>
            </a:endParaRPr>
          </a:p>
          <a:p>
            <a:pPr algn="ctr" eaLnBrk="1" hangingPunct="1">
              <a:spcAft>
                <a:spcPts val="600"/>
              </a:spcAft>
              <a:buClr>
                <a:srgbClr val="FF0000"/>
              </a:buClr>
              <a:tabLst>
                <a:tab pos="1946275" algn="l"/>
              </a:tabLst>
              <a:defRPr/>
            </a:pPr>
            <a:r>
              <a:rPr lang="en-US" sz="1600" b="0" dirty="0" smtClean="0">
                <a:solidFill>
                  <a:srgbClr val="008000"/>
                </a:solidFill>
                <a:latin typeface="Arial Black" charset="0"/>
                <a:cs typeface="+mn-cs"/>
              </a:rPr>
              <a:t>	</a:t>
            </a:r>
            <a:r>
              <a:rPr lang="en-US" sz="1400" b="0" dirty="0" smtClean="0">
                <a:solidFill>
                  <a:srgbClr val="008000"/>
                </a:solidFill>
                <a:latin typeface="Arial Black" charset="0"/>
                <a:cs typeface="+mn-cs"/>
                <a:hlinkClick r:id="rId2"/>
              </a:rPr>
              <a:t>https</a:t>
            </a:r>
            <a:r>
              <a:rPr lang="en-US" sz="1400" b="0" dirty="0">
                <a:solidFill>
                  <a:srgbClr val="008000"/>
                </a:solidFill>
                <a:latin typeface="Arial Black" charset="0"/>
                <a:cs typeface="+mn-cs"/>
                <a:hlinkClick r:id="rId2"/>
              </a:rPr>
              <a:t>://www.myroms.org/wiki/index.php/4DVar_Tutorial_Introduction</a:t>
            </a:r>
            <a:endParaRPr lang="en-US" sz="1400" b="0" dirty="0" smtClean="0">
              <a:solidFill>
                <a:srgbClr val="008000"/>
              </a:solidFill>
              <a:latin typeface="Arial Black" charset="0"/>
              <a:cs typeface="+mn-cs"/>
            </a:endParaRPr>
          </a:p>
          <a:p>
            <a:pPr marL="228600" indent="-228600" eaLnBrk="1" hangingPunct="1">
              <a:lnSpc>
                <a:spcPct val="90000"/>
              </a:lnSpc>
              <a:spcAft>
                <a:spcPts val="600"/>
              </a:spcAft>
              <a:buClr>
                <a:srgbClr val="FF0000"/>
              </a:buClr>
              <a:buFontTx/>
              <a:buChar char="•"/>
              <a:tabLst>
                <a:tab pos="1946275" algn="l"/>
              </a:tabLst>
              <a:defRPr/>
            </a:pPr>
            <a:endParaRPr lang="en-US" sz="1600" b="0" dirty="0">
              <a:latin typeface="Arial Black" charset="0"/>
              <a:cs typeface="+mn-cs"/>
            </a:endParaRPr>
          </a:p>
        </p:txBody>
      </p:sp>
    </p:spTree>
    <p:extLst>
      <p:ext uri="{BB962C8B-B14F-4D97-AF65-F5344CB8AC3E}">
        <p14:creationId xmlns:p14="http://schemas.microsoft.com/office/powerpoint/2010/main" val="3326506160"/>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457200" y="152400"/>
            <a:ext cx="8229600" cy="622300"/>
          </a:xfrm>
        </p:spPr>
        <p:txBody>
          <a:bodyPr/>
          <a:lstStyle/>
          <a:p>
            <a:pPr algn="ctr" eaLnBrk="1" hangingPunct="1"/>
            <a:r>
              <a:rPr lang="en-US" sz="2800" u="sng" dirty="0">
                <a:solidFill>
                  <a:srgbClr val="0033CC"/>
                </a:solidFill>
                <a:effectLst>
                  <a:outerShdw blurRad="50800" dist="38100" dir="2700000" algn="tl" rotWithShape="0">
                    <a:srgbClr val="000000">
                      <a:alpha val="43000"/>
                    </a:srgbClr>
                  </a:outerShdw>
                </a:effectLst>
                <a:latin typeface="Arial Black" charset="0"/>
              </a:rPr>
              <a:t>Recommendations</a:t>
            </a:r>
          </a:p>
        </p:txBody>
      </p:sp>
      <p:sp>
        <p:nvSpPr>
          <p:cNvPr id="31747" name="Rectangle 3"/>
          <p:cNvSpPr>
            <a:spLocks noGrp="1" noChangeArrowheads="1"/>
          </p:cNvSpPr>
          <p:nvPr>
            <p:ph type="body" idx="1"/>
          </p:nvPr>
        </p:nvSpPr>
        <p:spPr>
          <a:xfrm>
            <a:off x="152400" y="1066800"/>
            <a:ext cx="8839200" cy="5638800"/>
          </a:xfrm>
        </p:spPr>
        <p:txBody>
          <a:bodyPr/>
          <a:lstStyle/>
          <a:p>
            <a:pPr marL="288925" indent="-288925" eaLnBrk="1" hangingPunct="1">
              <a:lnSpc>
                <a:spcPct val="120000"/>
              </a:lnSpc>
              <a:buClr>
                <a:srgbClr val="000000"/>
              </a:buClr>
            </a:pPr>
            <a:r>
              <a:rPr lang="en-US" sz="2400" b="1">
                <a:solidFill>
                  <a:srgbClr val="000000"/>
                </a:solidFill>
                <a:effectLst/>
                <a:latin typeface="Arial" charset="0"/>
                <a:cs typeface="Arial" charset="0"/>
              </a:rPr>
              <a:t>Create a NetCDF file for each observation type.</a:t>
            </a:r>
          </a:p>
          <a:p>
            <a:pPr marL="288925" indent="-288925" eaLnBrk="1" hangingPunct="1">
              <a:lnSpc>
                <a:spcPct val="120000"/>
              </a:lnSpc>
              <a:buClr>
                <a:srgbClr val="000000"/>
              </a:buClr>
            </a:pPr>
            <a:r>
              <a:rPr lang="en-US" sz="2400" b="1">
                <a:solidFill>
                  <a:srgbClr val="000000"/>
                </a:solidFill>
                <a:effectLst/>
                <a:latin typeface="Arial" charset="0"/>
                <a:cs typeface="Arial" charset="0"/>
              </a:rPr>
              <a:t>Use a processing program to meld NetCDF observation files (</a:t>
            </a:r>
            <a:r>
              <a:rPr lang="en-US" sz="2400" b="1">
                <a:solidFill>
                  <a:srgbClr val="FF0000"/>
                </a:solidFill>
                <a:effectLst/>
                <a:latin typeface="Arial" charset="0"/>
                <a:cs typeface="Arial" charset="0"/>
              </a:rPr>
              <a:t>obs_merge.m</a:t>
            </a:r>
            <a:r>
              <a:rPr lang="en-US" sz="2400" b="1">
                <a:solidFill>
                  <a:srgbClr val="000000"/>
                </a:solidFill>
                <a:effectLst/>
                <a:latin typeface="Arial" charset="0"/>
                <a:cs typeface="Arial" charset="0"/>
              </a:rPr>
              <a:t>).</a:t>
            </a:r>
          </a:p>
          <a:p>
            <a:pPr marL="288925" indent="-288925" eaLnBrk="1" hangingPunct="1">
              <a:lnSpc>
                <a:spcPct val="120000"/>
              </a:lnSpc>
              <a:buClr>
                <a:srgbClr val="000000"/>
              </a:buClr>
            </a:pPr>
            <a:r>
              <a:rPr lang="en-US" sz="2400" b="1">
                <a:solidFill>
                  <a:srgbClr val="000000"/>
                </a:solidFill>
                <a:effectLst/>
                <a:latin typeface="Arial" charset="0"/>
                <a:cs typeface="Arial" charset="0"/>
              </a:rPr>
              <a:t>Keep a master copy of each observation file, in case you are running your application at different resolutions.</a:t>
            </a:r>
          </a:p>
          <a:p>
            <a:pPr marL="288925" indent="-288925" eaLnBrk="1" hangingPunct="1">
              <a:lnSpc>
                <a:spcPct val="120000"/>
              </a:lnSpc>
              <a:buClr>
                <a:srgbClr val="000000"/>
              </a:buClr>
            </a:pPr>
            <a:r>
              <a:rPr lang="en-US" sz="2400" b="1">
                <a:solidFill>
                  <a:srgbClr val="000000"/>
                </a:solidFill>
                <a:effectLst/>
                <a:latin typeface="Arial" charset="0"/>
                <a:cs typeface="Arial" charset="0"/>
              </a:rPr>
              <a:t>Decimation of observations.  Finite volume representation super observations (</a:t>
            </a:r>
            <a:r>
              <a:rPr lang="en-US" sz="2400" b="1">
                <a:solidFill>
                  <a:srgbClr val="FF0000"/>
                </a:solidFill>
                <a:effectLst/>
                <a:latin typeface="Arial" charset="0"/>
                <a:cs typeface="Arial" charset="0"/>
              </a:rPr>
              <a:t>super_obs.m</a:t>
            </a:r>
            <a:r>
              <a:rPr lang="en-US" sz="2400" b="1">
                <a:solidFill>
                  <a:srgbClr val="000000"/>
                </a:solidFill>
                <a:effectLst/>
                <a:latin typeface="Arial" charset="0"/>
                <a:cs typeface="Arial" charset="0"/>
              </a:rPr>
              <a:t>).</a:t>
            </a:r>
          </a:p>
        </p:txBody>
      </p:sp>
    </p:spTree>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1618" name="Group 20"/>
          <p:cNvGrpSpPr>
            <a:grpSpLocks/>
          </p:cNvGrpSpPr>
          <p:nvPr/>
        </p:nvGrpSpPr>
        <p:grpSpPr bwMode="auto">
          <a:xfrm>
            <a:off x="342900" y="1719263"/>
            <a:ext cx="6210300" cy="4986337"/>
            <a:chOff x="267159" y="1643349"/>
            <a:chExt cx="6209841" cy="4986051"/>
          </a:xfrm>
        </p:grpSpPr>
        <p:grpSp>
          <p:nvGrpSpPr>
            <p:cNvPr id="111619" name="Group 8"/>
            <p:cNvGrpSpPr>
              <a:grpSpLocks/>
            </p:cNvGrpSpPr>
            <p:nvPr/>
          </p:nvGrpSpPr>
          <p:grpSpPr bwMode="auto">
            <a:xfrm>
              <a:off x="267159" y="1643349"/>
              <a:ext cx="537990" cy="4963098"/>
              <a:chOff x="49576" y="1664464"/>
              <a:chExt cx="537990" cy="4963098"/>
            </a:xfrm>
          </p:grpSpPr>
          <p:pic>
            <p:nvPicPr>
              <p:cNvPr id="111620" name="Picture 7" descr="sst.png"/>
              <p:cNvPicPr>
                <a:picLocks noChangeAspect="1"/>
              </p:cNvPicPr>
              <p:nvPr/>
            </p:nvPicPr>
            <p:blipFill>
              <a:blip r:embed="rId2">
                <a:extLst>
                  <a:ext uri="{28A0092B-C50C-407E-A947-70E740481C1C}">
                    <a14:useLocalDpi xmlns:a14="http://schemas.microsoft.com/office/drawing/2010/main" val="0"/>
                  </a:ext>
                </a:extLst>
              </a:blip>
              <a:srcRect l="86139" t="4167" r="9911" b="5556"/>
              <a:stretch>
                <a:fillRect/>
              </a:stretch>
            </p:blipFill>
            <p:spPr bwMode="auto">
              <a:xfrm>
                <a:off x="298373" y="1674562"/>
                <a:ext cx="289193"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1621" name="Picture 5" descr="sst.png"/>
              <p:cNvPicPr>
                <a:picLocks noChangeAspect="1"/>
              </p:cNvPicPr>
              <p:nvPr/>
            </p:nvPicPr>
            <p:blipFill>
              <a:blip r:embed="rId2">
                <a:extLst>
                  <a:ext uri="{28A0092B-C50C-407E-A947-70E740481C1C}">
                    <a14:useLocalDpi xmlns:a14="http://schemas.microsoft.com/office/drawing/2010/main" val="0"/>
                  </a:ext>
                </a:extLst>
              </a:blip>
              <a:srcRect l="90227" t="4167" r="6688" b="5556"/>
              <a:stretch>
                <a:fillRect/>
              </a:stretch>
            </p:blipFill>
            <p:spPr bwMode="auto">
              <a:xfrm>
                <a:off x="49576" y="1664464"/>
                <a:ext cx="225846"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11622" name="Group 13"/>
            <p:cNvGrpSpPr>
              <a:grpSpLocks/>
            </p:cNvGrpSpPr>
            <p:nvPr/>
          </p:nvGrpSpPr>
          <p:grpSpPr bwMode="auto">
            <a:xfrm>
              <a:off x="993354" y="1676400"/>
              <a:ext cx="5483646" cy="4953000"/>
              <a:chOff x="1145754" y="1676400"/>
              <a:chExt cx="5483646" cy="4953000"/>
            </a:xfrm>
          </p:grpSpPr>
          <p:pic>
            <p:nvPicPr>
              <p:cNvPr id="111623" name="Picture 3" descr="sst.png"/>
              <p:cNvPicPr>
                <a:picLocks noChangeAspect="1"/>
              </p:cNvPicPr>
              <p:nvPr/>
            </p:nvPicPr>
            <p:blipFill>
              <a:blip r:embed="rId2">
                <a:extLst>
                  <a:ext uri="{28A0092B-C50C-407E-A947-70E740481C1C}">
                    <a14:useLocalDpi xmlns:a14="http://schemas.microsoft.com/office/drawing/2010/main" val="0"/>
                  </a:ext>
                </a:extLst>
              </a:blip>
              <a:srcRect l="12569" t="4167" r="14613" b="5556"/>
              <a:stretch>
                <a:fillRect/>
              </a:stretch>
            </p:blipFill>
            <p:spPr bwMode="auto">
              <a:xfrm>
                <a:off x="1145754" y="1676400"/>
                <a:ext cx="5331246"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1624" name="Picture 9" descr="sst.png"/>
              <p:cNvPicPr>
                <a:picLocks noChangeAspect="1"/>
              </p:cNvPicPr>
              <p:nvPr/>
            </p:nvPicPr>
            <p:blipFill>
              <a:blip r:embed="rId2">
                <a:extLst>
                  <a:ext uri="{28A0092B-C50C-407E-A947-70E740481C1C}">
                    <a14:useLocalDpi xmlns:a14="http://schemas.microsoft.com/office/drawing/2010/main" val="0"/>
                  </a:ext>
                </a:extLst>
              </a:blip>
              <a:srcRect l="9435" t="4167" r="87405" b="5556"/>
              <a:stretch>
                <a:fillRect/>
              </a:stretch>
            </p:blipFill>
            <p:spPr bwMode="auto">
              <a:xfrm>
                <a:off x="6398046" y="1676400"/>
                <a:ext cx="231354"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nvGrpSpPr>
          <p:cNvPr id="7" name="Group 19"/>
          <p:cNvGrpSpPr>
            <a:grpSpLocks/>
          </p:cNvGrpSpPr>
          <p:nvPr/>
        </p:nvGrpSpPr>
        <p:grpSpPr bwMode="auto">
          <a:xfrm>
            <a:off x="2641600" y="1219200"/>
            <a:ext cx="6350000" cy="4983163"/>
            <a:chOff x="2642347" y="1219200"/>
            <a:chExt cx="6349253" cy="4983295"/>
          </a:xfrm>
        </p:grpSpPr>
        <p:pic>
          <p:nvPicPr>
            <p:cNvPr id="111626" name="Picture 12" descr="sst.png"/>
            <p:cNvPicPr>
              <a:picLocks noChangeAspect="1"/>
            </p:cNvPicPr>
            <p:nvPr/>
          </p:nvPicPr>
          <p:blipFill>
            <a:blip r:embed="rId2">
              <a:extLst>
                <a:ext uri="{28A0092B-C50C-407E-A947-70E740481C1C}">
                  <a14:useLocalDpi xmlns:a14="http://schemas.microsoft.com/office/drawing/2010/main" val="0"/>
                </a:ext>
              </a:extLst>
            </a:blip>
            <a:srcRect l="35503" t="62500" r="44759" b="14742"/>
            <a:stretch>
              <a:fillRect/>
            </a:stretch>
          </p:blipFill>
          <p:spPr bwMode="auto">
            <a:xfrm>
              <a:off x="4800600" y="1219200"/>
              <a:ext cx="4191000" cy="3621088"/>
            </a:xfrm>
            <a:prstGeom prst="rect">
              <a:avLst/>
            </a:prstGeom>
            <a:noFill/>
            <a:ln w="28575">
              <a:solidFill>
                <a:srgbClr val="FF0000"/>
              </a:solidFill>
              <a:miter lim="800000"/>
              <a:headEnd/>
              <a:tailEnd/>
            </a:ln>
            <a:extLst>
              <a:ext uri="{909E8E84-426E-40dd-AFC4-6F175D3DCCD1}">
                <a14:hiddenFill xmlns:a14="http://schemas.microsoft.com/office/drawing/2010/main">
                  <a:solidFill>
                    <a:srgbClr val="FFFFFF"/>
                  </a:solidFill>
                </a14:hiddenFill>
              </a:ext>
            </a:extLst>
          </p:spPr>
        </p:pic>
        <p:sp>
          <p:nvSpPr>
            <p:cNvPr id="15" name="Rectangle 14"/>
            <p:cNvSpPr/>
            <p:nvPr/>
          </p:nvSpPr>
          <p:spPr>
            <a:xfrm>
              <a:off x="2642347" y="4941987"/>
              <a:ext cx="1473027" cy="1260508"/>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b="0">
                <a:solidFill>
                  <a:srgbClr val="FFFFFF"/>
                </a:solidFill>
                <a:latin typeface="Calibri"/>
                <a:ea typeface="ＭＳ Ｐゴシック"/>
              </a:endParaRPr>
            </a:p>
          </p:txBody>
        </p:sp>
        <p:cxnSp>
          <p:nvCxnSpPr>
            <p:cNvPr id="17" name="Straight Connector 16"/>
            <p:cNvCxnSpPr/>
            <p:nvPr/>
          </p:nvCxnSpPr>
          <p:spPr>
            <a:xfrm rot="5400000">
              <a:off x="1860327" y="2001220"/>
              <a:ext cx="3722787" cy="2158746"/>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flipV="1">
              <a:off x="4107438" y="4876897"/>
              <a:ext cx="4884162" cy="1322423"/>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111630" name="Text Box 2"/>
          <p:cNvSpPr txBox="1">
            <a:spLocks noChangeArrowheads="1"/>
          </p:cNvSpPr>
          <p:nvPr/>
        </p:nvSpPr>
        <p:spPr bwMode="auto">
          <a:xfrm>
            <a:off x="0" y="0"/>
            <a:ext cx="914400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ctr" eaLnBrk="0" hangingPunct="0">
              <a:defRPr sz="4000">
                <a:solidFill>
                  <a:schemeClr val="tx1"/>
                </a:solidFill>
                <a:latin typeface="Arial Black" charset="0"/>
                <a:ea typeface="ＭＳ Ｐゴシック" charset="0"/>
              </a:defRPr>
            </a:lvl1pPr>
            <a:lvl2pPr marL="742950" indent="-285750" algn="ctr" eaLnBrk="0" hangingPunct="0">
              <a:defRPr sz="4000">
                <a:solidFill>
                  <a:schemeClr val="tx1"/>
                </a:solidFill>
                <a:latin typeface="Arial Black" charset="0"/>
                <a:ea typeface="ＭＳ Ｐゴシック" charset="0"/>
              </a:defRPr>
            </a:lvl2pPr>
            <a:lvl3pPr marL="1143000" indent="-228600" algn="ctr" eaLnBrk="0" hangingPunct="0">
              <a:defRPr sz="4000">
                <a:solidFill>
                  <a:schemeClr val="tx1"/>
                </a:solidFill>
                <a:latin typeface="Arial Black" charset="0"/>
                <a:ea typeface="ＭＳ Ｐゴシック" charset="0"/>
              </a:defRPr>
            </a:lvl3pPr>
            <a:lvl4pPr marL="1600200" indent="-228600" algn="ctr" eaLnBrk="0" hangingPunct="0">
              <a:defRPr sz="4000">
                <a:solidFill>
                  <a:schemeClr val="tx1"/>
                </a:solidFill>
                <a:latin typeface="Arial Black" charset="0"/>
                <a:ea typeface="ＭＳ Ｐゴシック" charset="0"/>
              </a:defRPr>
            </a:lvl4pPr>
            <a:lvl5pPr marL="2057400" indent="-228600" algn="ctr" eaLnBrk="0" hangingPunct="0">
              <a:defRPr sz="4000">
                <a:solidFill>
                  <a:schemeClr val="tx1"/>
                </a:solidFill>
                <a:latin typeface="Arial Black" charset="0"/>
                <a:ea typeface="ＭＳ Ｐゴシック" charset="0"/>
              </a:defRPr>
            </a:lvl5pPr>
            <a:lvl6pPr marL="2514600" indent="-228600" algn="ctr" eaLnBrk="0" fontAlgn="base" hangingPunct="0">
              <a:spcBef>
                <a:spcPct val="0"/>
              </a:spcBef>
              <a:spcAft>
                <a:spcPct val="0"/>
              </a:spcAft>
              <a:defRPr sz="4000">
                <a:solidFill>
                  <a:schemeClr val="tx1"/>
                </a:solidFill>
                <a:latin typeface="Arial Black" charset="0"/>
                <a:ea typeface="ＭＳ Ｐゴシック" charset="0"/>
              </a:defRPr>
            </a:lvl6pPr>
            <a:lvl7pPr marL="2971800" indent="-228600" algn="ctr" eaLnBrk="0" fontAlgn="base" hangingPunct="0">
              <a:spcBef>
                <a:spcPct val="0"/>
              </a:spcBef>
              <a:spcAft>
                <a:spcPct val="0"/>
              </a:spcAft>
              <a:defRPr sz="4000">
                <a:solidFill>
                  <a:schemeClr val="tx1"/>
                </a:solidFill>
                <a:latin typeface="Arial Black" charset="0"/>
                <a:ea typeface="ＭＳ Ｐゴシック" charset="0"/>
              </a:defRPr>
            </a:lvl7pPr>
            <a:lvl8pPr marL="3429000" indent="-228600" algn="ctr" eaLnBrk="0" fontAlgn="base" hangingPunct="0">
              <a:spcBef>
                <a:spcPct val="0"/>
              </a:spcBef>
              <a:spcAft>
                <a:spcPct val="0"/>
              </a:spcAft>
              <a:defRPr sz="4000">
                <a:solidFill>
                  <a:schemeClr val="tx1"/>
                </a:solidFill>
                <a:latin typeface="Arial Black" charset="0"/>
                <a:ea typeface="ＭＳ Ｐゴシック" charset="0"/>
              </a:defRPr>
            </a:lvl8pPr>
            <a:lvl9pPr marL="3886200" indent="-228600" algn="ctr" eaLnBrk="0" fontAlgn="base" hangingPunct="0">
              <a:spcBef>
                <a:spcPct val="0"/>
              </a:spcBef>
              <a:spcAft>
                <a:spcPct val="0"/>
              </a:spcAft>
              <a:defRPr sz="4000">
                <a:solidFill>
                  <a:schemeClr val="tx1"/>
                </a:solidFill>
                <a:latin typeface="Arial Black" charset="0"/>
                <a:ea typeface="ＭＳ Ｐゴシック" charset="0"/>
              </a:defRPr>
            </a:lvl9pPr>
          </a:lstStyle>
          <a:p>
            <a:r>
              <a:rPr lang="en-US" sz="2800" b="0" u="sng" dirty="0" smtClean="0">
                <a:solidFill>
                  <a:srgbClr val="0033CC"/>
                </a:solidFill>
                <a:effectLst>
                  <a:outerShdw blurRad="50800" dist="38100" dir="2700000" algn="tl" rotWithShape="0">
                    <a:srgbClr val="000000">
                      <a:alpha val="43000"/>
                    </a:srgbClr>
                  </a:outerShdw>
                </a:effectLst>
                <a:cs typeface="Arial" charset="0"/>
              </a:rPr>
              <a:t>SST Observations (1/10 degree)</a:t>
            </a:r>
          </a:p>
          <a:p>
            <a:r>
              <a:rPr lang="en-US" sz="2800" b="0" dirty="0" smtClean="0">
                <a:solidFill>
                  <a:srgbClr val="FF0000"/>
                </a:solidFill>
                <a:cs typeface="Arial" charset="0"/>
              </a:rPr>
              <a:t>Jan 1, 2004</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42" name="Picture 13" descr="sst_super.png"/>
          <p:cNvPicPr>
            <a:picLocks noChangeAspect="1"/>
          </p:cNvPicPr>
          <p:nvPr/>
        </p:nvPicPr>
        <p:blipFill>
          <a:blip r:embed="rId2">
            <a:extLst>
              <a:ext uri="{28A0092B-C50C-407E-A947-70E740481C1C}">
                <a14:useLocalDpi xmlns:a14="http://schemas.microsoft.com/office/drawing/2010/main" val="0"/>
              </a:ext>
            </a:extLst>
          </a:blip>
          <a:srcRect l="12682" t="5974" r="15993" b="6075"/>
          <a:stretch>
            <a:fillRect/>
          </a:stretch>
        </p:blipFill>
        <p:spPr bwMode="auto">
          <a:xfrm>
            <a:off x="1069975" y="1847850"/>
            <a:ext cx="5222875" cy="482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43" name="Picture 15" descr="sst_super.png"/>
          <p:cNvPicPr>
            <a:picLocks noChangeAspect="1"/>
          </p:cNvPicPr>
          <p:nvPr/>
        </p:nvPicPr>
        <p:blipFill>
          <a:blip r:embed="rId2">
            <a:extLst>
              <a:ext uri="{28A0092B-C50C-407E-A947-70E740481C1C}">
                <a14:useLocalDpi xmlns:a14="http://schemas.microsoft.com/office/drawing/2010/main" val="0"/>
              </a:ext>
            </a:extLst>
          </a:blip>
          <a:srcRect l="9071" t="5974" r="87318" b="8986"/>
          <a:stretch>
            <a:fillRect/>
          </a:stretch>
        </p:blipFill>
        <p:spPr bwMode="auto">
          <a:xfrm>
            <a:off x="6280150" y="1854200"/>
            <a:ext cx="265113" cy="466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44" name="Picture 18" descr="sst_super.png"/>
          <p:cNvPicPr>
            <a:picLocks noChangeAspect="1"/>
          </p:cNvPicPr>
          <p:nvPr/>
        </p:nvPicPr>
        <p:blipFill>
          <a:blip r:embed="rId2">
            <a:extLst>
              <a:ext uri="{28A0092B-C50C-407E-A947-70E740481C1C}">
                <a14:useLocalDpi xmlns:a14="http://schemas.microsoft.com/office/drawing/2010/main" val="0"/>
              </a:ext>
            </a:extLst>
          </a:blip>
          <a:srcRect l="86290" t="6776" r="9647" b="10091"/>
          <a:stretch>
            <a:fillRect/>
          </a:stretch>
        </p:blipFill>
        <p:spPr bwMode="auto">
          <a:xfrm>
            <a:off x="620713" y="1906588"/>
            <a:ext cx="296862" cy="456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45" name="Picture 19" descr="sst_super.png"/>
          <p:cNvPicPr>
            <a:picLocks noChangeAspect="1"/>
          </p:cNvPicPr>
          <p:nvPr/>
        </p:nvPicPr>
        <p:blipFill>
          <a:blip r:embed="rId2">
            <a:extLst>
              <a:ext uri="{28A0092B-C50C-407E-A947-70E740481C1C}">
                <a14:useLocalDpi xmlns:a14="http://schemas.microsoft.com/office/drawing/2010/main" val="0"/>
              </a:ext>
            </a:extLst>
          </a:blip>
          <a:srcRect l="90178" t="5974" r="6662" b="6075"/>
          <a:stretch>
            <a:fillRect/>
          </a:stretch>
        </p:blipFill>
        <p:spPr bwMode="auto">
          <a:xfrm>
            <a:off x="344488" y="1839913"/>
            <a:ext cx="231775" cy="482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29"/>
          <p:cNvGrpSpPr>
            <a:grpSpLocks/>
          </p:cNvGrpSpPr>
          <p:nvPr/>
        </p:nvGrpSpPr>
        <p:grpSpPr bwMode="auto">
          <a:xfrm>
            <a:off x="2633663" y="1322388"/>
            <a:ext cx="6400800" cy="4878387"/>
            <a:chOff x="2633032" y="1322024"/>
            <a:chExt cx="6400800" cy="4878751"/>
          </a:xfrm>
        </p:grpSpPr>
        <p:pic>
          <p:nvPicPr>
            <p:cNvPr id="112647" name="Picture 20" descr="sst_super.png"/>
            <p:cNvPicPr>
              <a:picLocks noChangeAspect="1"/>
            </p:cNvPicPr>
            <p:nvPr/>
          </p:nvPicPr>
          <p:blipFill>
            <a:blip r:embed="rId2">
              <a:extLst>
                <a:ext uri="{28A0092B-C50C-407E-A947-70E740481C1C}">
                  <a14:useLocalDpi xmlns:a14="http://schemas.microsoft.com/office/drawing/2010/main" val="0"/>
                </a:ext>
              </a:extLst>
            </a:blip>
            <a:srcRect l="34145" t="62500" r="45937" b="14571"/>
            <a:stretch>
              <a:fillRect/>
            </a:stretch>
          </p:blipFill>
          <p:spPr bwMode="auto">
            <a:xfrm>
              <a:off x="4779485" y="1337971"/>
              <a:ext cx="4228895" cy="3648080"/>
            </a:xfrm>
            <a:prstGeom prst="rect">
              <a:avLst/>
            </a:prstGeom>
            <a:noFill/>
            <a:ln w="28575">
              <a:solidFill>
                <a:srgbClr val="FF0000"/>
              </a:solidFill>
              <a:miter lim="800000"/>
              <a:headEnd/>
              <a:tailEnd/>
            </a:ln>
            <a:extLst>
              <a:ext uri="{909E8E84-426E-40dd-AFC4-6F175D3DCCD1}">
                <a14:hiddenFill xmlns:a14="http://schemas.microsoft.com/office/drawing/2010/main">
                  <a:solidFill>
                    <a:srgbClr val="FFFFFF"/>
                  </a:solidFill>
                </a14:hiddenFill>
              </a:ext>
            </a:extLst>
          </p:spPr>
        </p:pic>
        <p:sp>
          <p:nvSpPr>
            <p:cNvPr id="22" name="Rectangle 21"/>
            <p:cNvSpPr/>
            <p:nvPr/>
          </p:nvSpPr>
          <p:spPr>
            <a:xfrm>
              <a:off x="2637794" y="4964021"/>
              <a:ext cx="1454150" cy="123675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b="0">
                <a:solidFill>
                  <a:srgbClr val="FFFFFF"/>
                </a:solidFill>
                <a:latin typeface="Calibri"/>
                <a:ea typeface="ＭＳ Ｐゴシック"/>
              </a:endParaRPr>
            </a:p>
          </p:txBody>
        </p:sp>
        <p:cxnSp>
          <p:nvCxnSpPr>
            <p:cNvPr id="23" name="Straight Connector 22"/>
            <p:cNvCxnSpPr/>
            <p:nvPr/>
          </p:nvCxnSpPr>
          <p:spPr>
            <a:xfrm rot="5400000">
              <a:off x="1883596" y="2071460"/>
              <a:ext cx="3646759" cy="2147887"/>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rot="10800000" flipV="1">
              <a:off x="4093532" y="5024350"/>
              <a:ext cx="4940300" cy="1158961"/>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112651" name="Text Box 2"/>
          <p:cNvSpPr txBox="1">
            <a:spLocks noChangeArrowheads="1"/>
          </p:cNvSpPr>
          <p:nvPr/>
        </p:nvSpPr>
        <p:spPr bwMode="auto">
          <a:xfrm>
            <a:off x="0" y="0"/>
            <a:ext cx="914400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ctr" eaLnBrk="0" hangingPunct="0">
              <a:defRPr sz="4000">
                <a:solidFill>
                  <a:schemeClr val="tx1"/>
                </a:solidFill>
                <a:latin typeface="Arial Black" charset="0"/>
                <a:ea typeface="ＭＳ Ｐゴシック" charset="0"/>
              </a:defRPr>
            </a:lvl1pPr>
            <a:lvl2pPr marL="742950" indent="-285750" algn="ctr" eaLnBrk="0" hangingPunct="0">
              <a:defRPr sz="4000">
                <a:solidFill>
                  <a:schemeClr val="tx1"/>
                </a:solidFill>
                <a:latin typeface="Arial Black" charset="0"/>
                <a:ea typeface="ＭＳ Ｐゴシック" charset="0"/>
              </a:defRPr>
            </a:lvl2pPr>
            <a:lvl3pPr marL="1143000" indent="-228600" algn="ctr" eaLnBrk="0" hangingPunct="0">
              <a:defRPr sz="4000">
                <a:solidFill>
                  <a:schemeClr val="tx1"/>
                </a:solidFill>
                <a:latin typeface="Arial Black" charset="0"/>
                <a:ea typeface="ＭＳ Ｐゴシック" charset="0"/>
              </a:defRPr>
            </a:lvl3pPr>
            <a:lvl4pPr marL="1600200" indent="-228600" algn="ctr" eaLnBrk="0" hangingPunct="0">
              <a:defRPr sz="4000">
                <a:solidFill>
                  <a:schemeClr val="tx1"/>
                </a:solidFill>
                <a:latin typeface="Arial Black" charset="0"/>
                <a:ea typeface="ＭＳ Ｐゴシック" charset="0"/>
              </a:defRPr>
            </a:lvl4pPr>
            <a:lvl5pPr marL="2057400" indent="-228600" algn="ctr" eaLnBrk="0" hangingPunct="0">
              <a:defRPr sz="4000">
                <a:solidFill>
                  <a:schemeClr val="tx1"/>
                </a:solidFill>
                <a:latin typeface="Arial Black" charset="0"/>
                <a:ea typeface="ＭＳ Ｐゴシック" charset="0"/>
              </a:defRPr>
            </a:lvl5pPr>
            <a:lvl6pPr marL="2514600" indent="-228600" algn="ctr" eaLnBrk="0" fontAlgn="base" hangingPunct="0">
              <a:spcBef>
                <a:spcPct val="0"/>
              </a:spcBef>
              <a:spcAft>
                <a:spcPct val="0"/>
              </a:spcAft>
              <a:defRPr sz="4000">
                <a:solidFill>
                  <a:schemeClr val="tx1"/>
                </a:solidFill>
                <a:latin typeface="Arial Black" charset="0"/>
                <a:ea typeface="ＭＳ Ｐゴシック" charset="0"/>
              </a:defRPr>
            </a:lvl6pPr>
            <a:lvl7pPr marL="2971800" indent="-228600" algn="ctr" eaLnBrk="0" fontAlgn="base" hangingPunct="0">
              <a:spcBef>
                <a:spcPct val="0"/>
              </a:spcBef>
              <a:spcAft>
                <a:spcPct val="0"/>
              </a:spcAft>
              <a:defRPr sz="4000">
                <a:solidFill>
                  <a:schemeClr val="tx1"/>
                </a:solidFill>
                <a:latin typeface="Arial Black" charset="0"/>
                <a:ea typeface="ＭＳ Ｐゴシック" charset="0"/>
              </a:defRPr>
            </a:lvl7pPr>
            <a:lvl8pPr marL="3429000" indent="-228600" algn="ctr" eaLnBrk="0" fontAlgn="base" hangingPunct="0">
              <a:spcBef>
                <a:spcPct val="0"/>
              </a:spcBef>
              <a:spcAft>
                <a:spcPct val="0"/>
              </a:spcAft>
              <a:defRPr sz="4000">
                <a:solidFill>
                  <a:schemeClr val="tx1"/>
                </a:solidFill>
                <a:latin typeface="Arial Black" charset="0"/>
                <a:ea typeface="ＭＳ Ｐゴシック" charset="0"/>
              </a:defRPr>
            </a:lvl8pPr>
            <a:lvl9pPr marL="3886200" indent="-228600" algn="ctr" eaLnBrk="0" fontAlgn="base" hangingPunct="0">
              <a:spcBef>
                <a:spcPct val="0"/>
              </a:spcBef>
              <a:spcAft>
                <a:spcPct val="0"/>
              </a:spcAft>
              <a:defRPr sz="4000">
                <a:solidFill>
                  <a:schemeClr val="tx1"/>
                </a:solidFill>
                <a:latin typeface="Arial Black" charset="0"/>
                <a:ea typeface="ＭＳ Ｐゴシック" charset="0"/>
              </a:defRPr>
            </a:lvl9pPr>
          </a:lstStyle>
          <a:p>
            <a:r>
              <a:rPr lang="en-US" sz="2800" b="0" u="sng" dirty="0" smtClean="0">
                <a:solidFill>
                  <a:srgbClr val="0033CC"/>
                </a:solidFill>
                <a:effectLst>
                  <a:outerShdw blurRad="50800" dist="38100" dir="2700000" algn="tl" rotWithShape="0">
                    <a:srgbClr val="000000">
                      <a:alpha val="43000"/>
                    </a:srgbClr>
                  </a:outerShdw>
                </a:effectLst>
                <a:cs typeface="Arial" charset="0"/>
              </a:rPr>
              <a:t>SST Super Observations</a:t>
            </a:r>
          </a:p>
          <a:p>
            <a:r>
              <a:rPr lang="en-US" sz="2800" b="0" dirty="0" smtClean="0">
                <a:solidFill>
                  <a:srgbClr val="FF0000"/>
                </a:solidFill>
                <a:cs typeface="Arial" charset="0"/>
              </a:rPr>
              <a:t>Jan 1, 2004</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3666" name="Group 7"/>
          <p:cNvGrpSpPr>
            <a:grpSpLocks/>
          </p:cNvGrpSpPr>
          <p:nvPr/>
        </p:nvGrpSpPr>
        <p:grpSpPr bwMode="auto">
          <a:xfrm>
            <a:off x="152400" y="1828800"/>
            <a:ext cx="6134100" cy="4868863"/>
            <a:chOff x="1004371" y="1057619"/>
            <a:chExt cx="6134559" cy="4869456"/>
          </a:xfrm>
        </p:grpSpPr>
        <p:pic>
          <p:nvPicPr>
            <p:cNvPr id="113667" name="Picture 4" descr="ssh.png"/>
            <p:cNvPicPr>
              <a:picLocks noChangeAspect="1"/>
            </p:cNvPicPr>
            <p:nvPr/>
          </p:nvPicPr>
          <p:blipFill>
            <a:blip r:embed="rId2">
              <a:extLst>
                <a:ext uri="{28A0092B-C50C-407E-A947-70E740481C1C}">
                  <a14:useLocalDpi xmlns:a14="http://schemas.microsoft.com/office/drawing/2010/main" val="0"/>
                </a:ext>
              </a:extLst>
            </a:blip>
            <a:srcRect l="12502" t="5388" r="16022" b="5856"/>
            <a:stretch>
              <a:fillRect/>
            </a:stretch>
          </p:blipFill>
          <p:spPr bwMode="auto">
            <a:xfrm>
              <a:off x="1905918" y="1057619"/>
              <a:ext cx="5233012" cy="4869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3668" name="Picture 5" descr="ssh.png"/>
            <p:cNvPicPr>
              <a:picLocks noChangeAspect="1"/>
            </p:cNvPicPr>
            <p:nvPr/>
          </p:nvPicPr>
          <p:blipFill>
            <a:blip r:embed="rId2">
              <a:extLst>
                <a:ext uri="{28A0092B-C50C-407E-A947-70E740481C1C}">
                  <a14:useLocalDpi xmlns:a14="http://schemas.microsoft.com/office/drawing/2010/main" val="0"/>
                </a:ext>
              </a:extLst>
            </a:blip>
            <a:srcRect l="85989" t="6944" r="9647" b="9721"/>
            <a:stretch>
              <a:fillRect/>
            </a:stretch>
          </p:blipFill>
          <p:spPr bwMode="auto">
            <a:xfrm>
              <a:off x="1447800" y="1143000"/>
              <a:ext cx="31949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3669" name="Picture 6" descr="ssh.png"/>
            <p:cNvPicPr>
              <a:picLocks noChangeAspect="1"/>
            </p:cNvPicPr>
            <p:nvPr/>
          </p:nvPicPr>
          <p:blipFill>
            <a:blip r:embed="rId2">
              <a:extLst>
                <a:ext uri="{28A0092B-C50C-407E-A947-70E740481C1C}">
                  <a14:useLocalDpi xmlns:a14="http://schemas.microsoft.com/office/drawing/2010/main" val="0"/>
                </a:ext>
              </a:extLst>
            </a:blip>
            <a:srcRect l="90479" t="7631" r="3465" b="10040"/>
            <a:stretch>
              <a:fillRect/>
            </a:stretch>
          </p:blipFill>
          <p:spPr bwMode="auto">
            <a:xfrm>
              <a:off x="1004371" y="1165034"/>
              <a:ext cx="443429" cy="4516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13670" name="Picture 8" descr="ssh.png"/>
          <p:cNvPicPr>
            <a:picLocks noChangeAspect="1"/>
          </p:cNvPicPr>
          <p:nvPr/>
        </p:nvPicPr>
        <p:blipFill>
          <a:blip r:embed="rId2">
            <a:extLst>
              <a:ext uri="{28A0092B-C50C-407E-A947-70E740481C1C}">
                <a14:useLocalDpi xmlns:a14="http://schemas.microsoft.com/office/drawing/2010/main" val="0"/>
              </a:ext>
            </a:extLst>
          </a:blip>
          <a:srcRect l="9396" t="5405" r="87292" b="9053"/>
          <a:stretch>
            <a:fillRect/>
          </a:stretch>
        </p:blipFill>
        <p:spPr bwMode="auto">
          <a:xfrm>
            <a:off x="6299200" y="1830388"/>
            <a:ext cx="242888" cy="469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Group 20"/>
          <p:cNvGrpSpPr>
            <a:grpSpLocks/>
          </p:cNvGrpSpPr>
          <p:nvPr/>
        </p:nvGrpSpPr>
        <p:grpSpPr bwMode="auto">
          <a:xfrm>
            <a:off x="2638425" y="1366838"/>
            <a:ext cx="6438900" cy="4846637"/>
            <a:chOff x="2638425" y="1366095"/>
            <a:chExt cx="6439475" cy="4847416"/>
          </a:xfrm>
        </p:grpSpPr>
        <p:pic>
          <p:nvPicPr>
            <p:cNvPr id="113672" name="Picture 3" descr="ssh.png"/>
            <p:cNvPicPr>
              <a:picLocks noChangeAspect="1"/>
            </p:cNvPicPr>
            <p:nvPr/>
          </p:nvPicPr>
          <p:blipFill>
            <a:blip r:embed="rId2">
              <a:extLst>
                <a:ext uri="{28A0092B-C50C-407E-A947-70E740481C1C}">
                  <a14:useLocalDpi xmlns:a14="http://schemas.microsoft.com/office/drawing/2010/main" val="0"/>
                </a:ext>
              </a:extLst>
            </a:blip>
            <a:srcRect l="34200" t="62418" r="45836" b="14864"/>
            <a:stretch>
              <a:fillRect/>
            </a:stretch>
          </p:blipFill>
          <p:spPr bwMode="auto">
            <a:xfrm>
              <a:off x="4805917" y="1371600"/>
              <a:ext cx="4238930" cy="3614888"/>
            </a:xfrm>
            <a:prstGeom prst="rect">
              <a:avLst/>
            </a:prstGeom>
            <a:noFill/>
            <a:ln w="28575">
              <a:solidFill>
                <a:srgbClr val="FF0000"/>
              </a:solidFill>
              <a:miter lim="800000"/>
              <a:headEnd/>
              <a:tailEnd/>
            </a:ln>
            <a:extLst>
              <a:ext uri="{909E8E84-426E-40dd-AFC4-6F175D3DCCD1}">
                <a14:hiddenFill xmlns:a14="http://schemas.microsoft.com/office/drawing/2010/main">
                  <a:solidFill>
                    <a:srgbClr val="FFFFFF"/>
                  </a:solidFill>
                </a14:hiddenFill>
              </a:ext>
            </a:extLst>
          </p:spPr>
        </p:pic>
        <p:sp>
          <p:nvSpPr>
            <p:cNvPr id="10" name="Rectangle 9"/>
            <p:cNvSpPr/>
            <p:nvPr/>
          </p:nvSpPr>
          <p:spPr>
            <a:xfrm>
              <a:off x="2638425" y="4963948"/>
              <a:ext cx="1452693" cy="1236861"/>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b="0">
                <a:solidFill>
                  <a:srgbClr val="FFFFFF"/>
                </a:solidFill>
                <a:latin typeface="Calibri"/>
                <a:ea typeface="ＭＳ Ｐゴシック"/>
              </a:endParaRPr>
            </a:p>
          </p:txBody>
        </p:sp>
        <p:cxnSp>
          <p:nvCxnSpPr>
            <p:cNvPr id="11" name="Straight Connector 10"/>
            <p:cNvCxnSpPr/>
            <p:nvPr/>
          </p:nvCxnSpPr>
          <p:spPr>
            <a:xfrm rot="5400000">
              <a:off x="1911950" y="2098920"/>
              <a:ext cx="3602616" cy="2136966"/>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rot="10800000" flipV="1">
              <a:off x="4087942" y="5013168"/>
              <a:ext cx="4989958" cy="1200343"/>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113676" name="Text Box 2"/>
          <p:cNvSpPr txBox="1">
            <a:spLocks noChangeArrowheads="1"/>
          </p:cNvSpPr>
          <p:nvPr/>
        </p:nvSpPr>
        <p:spPr bwMode="auto">
          <a:xfrm>
            <a:off x="0" y="0"/>
            <a:ext cx="914400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ctr" eaLnBrk="0" hangingPunct="0">
              <a:defRPr sz="4000">
                <a:solidFill>
                  <a:schemeClr val="tx1"/>
                </a:solidFill>
                <a:latin typeface="Arial Black" charset="0"/>
                <a:ea typeface="ＭＳ Ｐゴシック" charset="0"/>
              </a:defRPr>
            </a:lvl1pPr>
            <a:lvl2pPr marL="742950" indent="-285750" algn="ctr" eaLnBrk="0" hangingPunct="0">
              <a:defRPr sz="4000">
                <a:solidFill>
                  <a:schemeClr val="tx1"/>
                </a:solidFill>
                <a:latin typeface="Arial Black" charset="0"/>
                <a:ea typeface="ＭＳ Ｐゴシック" charset="0"/>
              </a:defRPr>
            </a:lvl2pPr>
            <a:lvl3pPr marL="1143000" indent="-228600" algn="ctr" eaLnBrk="0" hangingPunct="0">
              <a:defRPr sz="4000">
                <a:solidFill>
                  <a:schemeClr val="tx1"/>
                </a:solidFill>
                <a:latin typeface="Arial Black" charset="0"/>
                <a:ea typeface="ＭＳ Ｐゴシック" charset="0"/>
              </a:defRPr>
            </a:lvl3pPr>
            <a:lvl4pPr marL="1600200" indent="-228600" algn="ctr" eaLnBrk="0" hangingPunct="0">
              <a:defRPr sz="4000">
                <a:solidFill>
                  <a:schemeClr val="tx1"/>
                </a:solidFill>
                <a:latin typeface="Arial Black" charset="0"/>
                <a:ea typeface="ＭＳ Ｐゴシック" charset="0"/>
              </a:defRPr>
            </a:lvl4pPr>
            <a:lvl5pPr marL="2057400" indent="-228600" algn="ctr" eaLnBrk="0" hangingPunct="0">
              <a:defRPr sz="4000">
                <a:solidFill>
                  <a:schemeClr val="tx1"/>
                </a:solidFill>
                <a:latin typeface="Arial Black" charset="0"/>
                <a:ea typeface="ＭＳ Ｐゴシック" charset="0"/>
              </a:defRPr>
            </a:lvl5pPr>
            <a:lvl6pPr marL="2514600" indent="-228600" algn="ctr" eaLnBrk="0" fontAlgn="base" hangingPunct="0">
              <a:spcBef>
                <a:spcPct val="0"/>
              </a:spcBef>
              <a:spcAft>
                <a:spcPct val="0"/>
              </a:spcAft>
              <a:defRPr sz="4000">
                <a:solidFill>
                  <a:schemeClr val="tx1"/>
                </a:solidFill>
                <a:latin typeface="Arial Black" charset="0"/>
                <a:ea typeface="ＭＳ Ｐゴシック" charset="0"/>
              </a:defRPr>
            </a:lvl6pPr>
            <a:lvl7pPr marL="2971800" indent="-228600" algn="ctr" eaLnBrk="0" fontAlgn="base" hangingPunct="0">
              <a:spcBef>
                <a:spcPct val="0"/>
              </a:spcBef>
              <a:spcAft>
                <a:spcPct val="0"/>
              </a:spcAft>
              <a:defRPr sz="4000">
                <a:solidFill>
                  <a:schemeClr val="tx1"/>
                </a:solidFill>
                <a:latin typeface="Arial Black" charset="0"/>
                <a:ea typeface="ＭＳ Ｐゴシック" charset="0"/>
              </a:defRPr>
            </a:lvl7pPr>
            <a:lvl8pPr marL="3429000" indent="-228600" algn="ctr" eaLnBrk="0" fontAlgn="base" hangingPunct="0">
              <a:spcBef>
                <a:spcPct val="0"/>
              </a:spcBef>
              <a:spcAft>
                <a:spcPct val="0"/>
              </a:spcAft>
              <a:defRPr sz="4000">
                <a:solidFill>
                  <a:schemeClr val="tx1"/>
                </a:solidFill>
                <a:latin typeface="Arial Black" charset="0"/>
                <a:ea typeface="ＭＳ Ｐゴシック" charset="0"/>
              </a:defRPr>
            </a:lvl8pPr>
            <a:lvl9pPr marL="3886200" indent="-228600" algn="ctr" eaLnBrk="0" fontAlgn="base" hangingPunct="0">
              <a:spcBef>
                <a:spcPct val="0"/>
              </a:spcBef>
              <a:spcAft>
                <a:spcPct val="0"/>
              </a:spcAft>
              <a:defRPr sz="4000">
                <a:solidFill>
                  <a:schemeClr val="tx1"/>
                </a:solidFill>
                <a:latin typeface="Arial Black" charset="0"/>
                <a:ea typeface="ＭＳ Ｐゴシック" charset="0"/>
              </a:defRPr>
            </a:lvl9pPr>
          </a:lstStyle>
          <a:p>
            <a:r>
              <a:rPr lang="en-US" sz="2800" b="0" u="sng" dirty="0" smtClean="0">
                <a:solidFill>
                  <a:srgbClr val="0033CC"/>
                </a:solidFill>
                <a:effectLst>
                  <a:outerShdw blurRad="50800" dist="38100" dir="2700000" algn="tl" rotWithShape="0">
                    <a:srgbClr val="000000">
                      <a:alpha val="43000"/>
                    </a:srgbClr>
                  </a:outerShdw>
                </a:effectLst>
                <a:cs typeface="Arial" charset="0"/>
              </a:rPr>
              <a:t>SSH Observations (AVISO)</a:t>
            </a:r>
          </a:p>
          <a:p>
            <a:r>
              <a:rPr lang="en-US" sz="2800" b="0" dirty="0" smtClean="0">
                <a:solidFill>
                  <a:srgbClr val="FF0000"/>
                </a:solidFill>
                <a:cs typeface="Arial" charset="0"/>
              </a:rPr>
              <a:t>Jan 1, 2004</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4690" name="Group 28"/>
          <p:cNvGrpSpPr>
            <a:grpSpLocks/>
          </p:cNvGrpSpPr>
          <p:nvPr/>
        </p:nvGrpSpPr>
        <p:grpSpPr bwMode="auto">
          <a:xfrm>
            <a:off x="152400" y="1882775"/>
            <a:ext cx="6378575" cy="4792663"/>
            <a:chOff x="152400" y="1882966"/>
            <a:chExt cx="6378766" cy="4792337"/>
          </a:xfrm>
        </p:grpSpPr>
        <p:pic>
          <p:nvPicPr>
            <p:cNvPr id="114691" name="Picture 13" descr="ssh_super.png"/>
            <p:cNvPicPr>
              <a:picLocks noChangeAspect="1"/>
            </p:cNvPicPr>
            <p:nvPr/>
          </p:nvPicPr>
          <p:blipFill>
            <a:blip r:embed="rId2">
              <a:extLst>
                <a:ext uri="{28A0092B-C50C-407E-A947-70E740481C1C}">
                  <a14:useLocalDpi xmlns:a14="http://schemas.microsoft.com/office/drawing/2010/main" val="0"/>
                </a:ext>
              </a:extLst>
            </a:blip>
            <a:srcRect l="12585" t="6377" r="15938" b="6274"/>
            <a:stretch>
              <a:fillRect/>
            </a:stretch>
          </p:blipFill>
          <p:spPr bwMode="auto">
            <a:xfrm>
              <a:off x="1055783" y="1882966"/>
              <a:ext cx="5233012" cy="479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4692" name="Picture 14" descr="ssh_super.png"/>
            <p:cNvPicPr>
              <a:picLocks noChangeAspect="1"/>
            </p:cNvPicPr>
            <p:nvPr/>
          </p:nvPicPr>
          <p:blipFill>
            <a:blip r:embed="rId2">
              <a:extLst>
                <a:ext uri="{28A0092B-C50C-407E-A947-70E740481C1C}">
                  <a14:useLocalDpi xmlns:a14="http://schemas.microsoft.com/office/drawing/2010/main" val="0"/>
                </a:ext>
              </a:extLst>
            </a:blip>
            <a:srcRect l="9326" t="6377" r="87364" b="9036"/>
            <a:stretch>
              <a:fillRect/>
            </a:stretch>
          </p:blipFill>
          <p:spPr bwMode="auto">
            <a:xfrm>
              <a:off x="6288795" y="1883885"/>
              <a:ext cx="242371" cy="4640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4693" name="Picture 15" descr="ssh_super.png"/>
            <p:cNvPicPr>
              <a:picLocks noChangeAspect="1"/>
            </p:cNvPicPr>
            <p:nvPr/>
          </p:nvPicPr>
          <p:blipFill>
            <a:blip r:embed="rId2">
              <a:extLst>
                <a:ext uri="{28A0092B-C50C-407E-A947-70E740481C1C}">
                  <a14:useLocalDpi xmlns:a14="http://schemas.microsoft.com/office/drawing/2010/main" val="0"/>
                </a:ext>
              </a:extLst>
            </a:blip>
            <a:srcRect l="85616" t="6377" r="9718" b="10242"/>
            <a:stretch>
              <a:fillRect/>
            </a:stretch>
          </p:blipFill>
          <p:spPr bwMode="auto">
            <a:xfrm>
              <a:off x="566451" y="1891229"/>
              <a:ext cx="341523" cy="4574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4694" name="Picture 17" descr="ssh.png"/>
            <p:cNvPicPr>
              <a:picLocks noChangeAspect="1"/>
            </p:cNvPicPr>
            <p:nvPr/>
          </p:nvPicPr>
          <p:blipFill>
            <a:blip r:embed="rId3">
              <a:extLst>
                <a:ext uri="{28A0092B-C50C-407E-A947-70E740481C1C}">
                  <a14:useLocalDpi xmlns:a14="http://schemas.microsoft.com/office/drawing/2010/main" val="0"/>
                </a:ext>
              </a:extLst>
            </a:blip>
            <a:srcRect l="90479" t="7631" r="3465" b="10040"/>
            <a:stretch>
              <a:fillRect/>
            </a:stretch>
          </p:blipFill>
          <p:spPr bwMode="auto">
            <a:xfrm>
              <a:off x="152400" y="1936215"/>
              <a:ext cx="443429" cy="4516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 name="Group 27"/>
          <p:cNvGrpSpPr>
            <a:grpSpLocks/>
          </p:cNvGrpSpPr>
          <p:nvPr/>
        </p:nvGrpSpPr>
        <p:grpSpPr bwMode="auto">
          <a:xfrm>
            <a:off x="2633663" y="1371600"/>
            <a:ext cx="6432550" cy="4830763"/>
            <a:chOff x="2633032" y="1371597"/>
            <a:chExt cx="6433850" cy="4830899"/>
          </a:xfrm>
        </p:grpSpPr>
        <p:pic>
          <p:nvPicPr>
            <p:cNvPr id="114696" name="Picture 16" descr="ssh_super.png"/>
            <p:cNvPicPr>
              <a:picLocks noChangeAspect="1"/>
            </p:cNvPicPr>
            <p:nvPr/>
          </p:nvPicPr>
          <p:blipFill>
            <a:blip r:embed="rId2">
              <a:extLst>
                <a:ext uri="{28A0092B-C50C-407E-A947-70E740481C1C}">
                  <a14:useLocalDpi xmlns:a14="http://schemas.microsoft.com/office/drawing/2010/main" val="0"/>
                </a:ext>
              </a:extLst>
            </a:blip>
            <a:srcRect l="34003" t="62651" r="45982" b="14745"/>
            <a:stretch>
              <a:fillRect/>
            </a:stretch>
          </p:blipFill>
          <p:spPr bwMode="auto">
            <a:xfrm>
              <a:off x="4800600" y="1371600"/>
              <a:ext cx="4249332" cy="3596589"/>
            </a:xfrm>
            <a:prstGeom prst="rect">
              <a:avLst/>
            </a:prstGeom>
            <a:noFill/>
            <a:ln w="28575">
              <a:solidFill>
                <a:srgbClr val="FF0000"/>
              </a:solidFill>
              <a:miter lim="800000"/>
              <a:headEnd/>
              <a:tailEnd/>
            </a:ln>
            <a:extLst>
              <a:ext uri="{909E8E84-426E-40dd-AFC4-6F175D3DCCD1}">
                <a14:hiddenFill xmlns:a14="http://schemas.microsoft.com/office/drawing/2010/main">
                  <a:solidFill>
                    <a:srgbClr val="FFFFFF"/>
                  </a:solidFill>
                </a14:hiddenFill>
              </a:ext>
            </a:extLst>
          </p:spPr>
        </p:pic>
        <p:sp>
          <p:nvSpPr>
            <p:cNvPr id="19" name="Rectangle 18"/>
            <p:cNvSpPr/>
            <p:nvPr/>
          </p:nvSpPr>
          <p:spPr>
            <a:xfrm>
              <a:off x="2637795" y="4964211"/>
              <a:ext cx="1452857" cy="1236697"/>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b="0">
                <a:solidFill>
                  <a:srgbClr val="FFFFFF"/>
                </a:solidFill>
                <a:latin typeface="Calibri"/>
                <a:ea typeface="ＭＳ Ｐゴシック"/>
              </a:endParaRPr>
            </a:p>
          </p:txBody>
        </p:sp>
        <p:cxnSp>
          <p:nvCxnSpPr>
            <p:cNvPr id="20" name="Straight Connector 19"/>
            <p:cNvCxnSpPr/>
            <p:nvPr/>
          </p:nvCxnSpPr>
          <p:spPr>
            <a:xfrm rot="5400000">
              <a:off x="1918031" y="2086598"/>
              <a:ext cx="3597376" cy="216737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10800000" flipV="1">
              <a:off x="4087476" y="4980087"/>
              <a:ext cx="4979406" cy="1222409"/>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114700" name="Text Box 2"/>
          <p:cNvSpPr txBox="1">
            <a:spLocks noChangeArrowheads="1"/>
          </p:cNvSpPr>
          <p:nvPr/>
        </p:nvSpPr>
        <p:spPr bwMode="auto">
          <a:xfrm>
            <a:off x="0" y="0"/>
            <a:ext cx="914400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ctr" eaLnBrk="0" hangingPunct="0">
              <a:defRPr sz="4000">
                <a:solidFill>
                  <a:schemeClr val="tx1"/>
                </a:solidFill>
                <a:latin typeface="Arial Black" charset="0"/>
                <a:ea typeface="ＭＳ Ｐゴシック" charset="0"/>
              </a:defRPr>
            </a:lvl1pPr>
            <a:lvl2pPr marL="742950" indent="-285750" algn="ctr" eaLnBrk="0" hangingPunct="0">
              <a:defRPr sz="4000">
                <a:solidFill>
                  <a:schemeClr val="tx1"/>
                </a:solidFill>
                <a:latin typeface="Arial Black" charset="0"/>
                <a:ea typeface="ＭＳ Ｐゴシック" charset="0"/>
              </a:defRPr>
            </a:lvl2pPr>
            <a:lvl3pPr marL="1143000" indent="-228600" algn="ctr" eaLnBrk="0" hangingPunct="0">
              <a:defRPr sz="4000">
                <a:solidFill>
                  <a:schemeClr val="tx1"/>
                </a:solidFill>
                <a:latin typeface="Arial Black" charset="0"/>
                <a:ea typeface="ＭＳ Ｐゴシック" charset="0"/>
              </a:defRPr>
            </a:lvl3pPr>
            <a:lvl4pPr marL="1600200" indent="-228600" algn="ctr" eaLnBrk="0" hangingPunct="0">
              <a:defRPr sz="4000">
                <a:solidFill>
                  <a:schemeClr val="tx1"/>
                </a:solidFill>
                <a:latin typeface="Arial Black" charset="0"/>
                <a:ea typeface="ＭＳ Ｐゴシック" charset="0"/>
              </a:defRPr>
            </a:lvl4pPr>
            <a:lvl5pPr marL="2057400" indent="-228600" algn="ctr" eaLnBrk="0" hangingPunct="0">
              <a:defRPr sz="4000">
                <a:solidFill>
                  <a:schemeClr val="tx1"/>
                </a:solidFill>
                <a:latin typeface="Arial Black" charset="0"/>
                <a:ea typeface="ＭＳ Ｐゴシック" charset="0"/>
              </a:defRPr>
            </a:lvl5pPr>
            <a:lvl6pPr marL="2514600" indent="-228600" algn="ctr" eaLnBrk="0" fontAlgn="base" hangingPunct="0">
              <a:spcBef>
                <a:spcPct val="0"/>
              </a:spcBef>
              <a:spcAft>
                <a:spcPct val="0"/>
              </a:spcAft>
              <a:defRPr sz="4000">
                <a:solidFill>
                  <a:schemeClr val="tx1"/>
                </a:solidFill>
                <a:latin typeface="Arial Black" charset="0"/>
                <a:ea typeface="ＭＳ Ｐゴシック" charset="0"/>
              </a:defRPr>
            </a:lvl6pPr>
            <a:lvl7pPr marL="2971800" indent="-228600" algn="ctr" eaLnBrk="0" fontAlgn="base" hangingPunct="0">
              <a:spcBef>
                <a:spcPct val="0"/>
              </a:spcBef>
              <a:spcAft>
                <a:spcPct val="0"/>
              </a:spcAft>
              <a:defRPr sz="4000">
                <a:solidFill>
                  <a:schemeClr val="tx1"/>
                </a:solidFill>
                <a:latin typeface="Arial Black" charset="0"/>
                <a:ea typeface="ＭＳ Ｐゴシック" charset="0"/>
              </a:defRPr>
            </a:lvl7pPr>
            <a:lvl8pPr marL="3429000" indent="-228600" algn="ctr" eaLnBrk="0" fontAlgn="base" hangingPunct="0">
              <a:spcBef>
                <a:spcPct val="0"/>
              </a:spcBef>
              <a:spcAft>
                <a:spcPct val="0"/>
              </a:spcAft>
              <a:defRPr sz="4000">
                <a:solidFill>
                  <a:schemeClr val="tx1"/>
                </a:solidFill>
                <a:latin typeface="Arial Black" charset="0"/>
                <a:ea typeface="ＭＳ Ｐゴシック" charset="0"/>
              </a:defRPr>
            </a:lvl8pPr>
            <a:lvl9pPr marL="3886200" indent="-228600" algn="ctr" eaLnBrk="0" fontAlgn="base" hangingPunct="0">
              <a:spcBef>
                <a:spcPct val="0"/>
              </a:spcBef>
              <a:spcAft>
                <a:spcPct val="0"/>
              </a:spcAft>
              <a:defRPr sz="4000">
                <a:solidFill>
                  <a:schemeClr val="tx1"/>
                </a:solidFill>
                <a:latin typeface="Arial Black" charset="0"/>
                <a:ea typeface="ＭＳ Ｐゴシック" charset="0"/>
              </a:defRPr>
            </a:lvl9pPr>
          </a:lstStyle>
          <a:p>
            <a:r>
              <a:rPr lang="en-US" sz="2800" b="0" u="sng" dirty="0" smtClean="0">
                <a:solidFill>
                  <a:srgbClr val="0033CC"/>
                </a:solidFill>
                <a:effectLst>
                  <a:outerShdw blurRad="50800" dist="38100" dir="2700000" algn="tl" rotWithShape="0">
                    <a:srgbClr val="000000">
                      <a:alpha val="43000"/>
                    </a:srgbClr>
                  </a:outerShdw>
                </a:effectLst>
                <a:cs typeface="Arial" charset="0"/>
              </a:rPr>
              <a:t>SSH Super Observations</a:t>
            </a:r>
          </a:p>
          <a:p>
            <a:r>
              <a:rPr lang="en-US" sz="2800" b="0" dirty="0" smtClean="0">
                <a:solidFill>
                  <a:srgbClr val="FF0000"/>
                </a:solidFill>
                <a:cs typeface="Arial" charset="0"/>
              </a:rPr>
              <a:t>Jan 1, 2004</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sp>
        <p:nvSpPr>
          <p:cNvPr id="347138" name="Text Box 2"/>
          <p:cNvSpPr txBox="1">
            <a:spLocks noChangeArrowheads="1"/>
          </p:cNvSpPr>
          <p:nvPr/>
        </p:nvSpPr>
        <p:spPr bwMode="auto">
          <a:xfrm>
            <a:off x="-1587" y="76200"/>
            <a:ext cx="91440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eaLnBrk="1" hangingPunct="1">
              <a:defRPr/>
            </a:pPr>
            <a:r>
              <a:rPr lang="en-US" sz="2800" b="0" u="sng" dirty="0">
                <a:solidFill>
                  <a:srgbClr val="0000FF"/>
                </a:solidFill>
                <a:effectLst>
                  <a:outerShdw blurRad="50800" dist="38100" dir="2700000" algn="tl">
                    <a:srgbClr val="000000">
                      <a:alpha val="43137"/>
                    </a:srgbClr>
                  </a:outerShdw>
                </a:effectLst>
                <a:latin typeface="Arial Black" charset="0"/>
                <a:cs typeface="+mn-cs"/>
              </a:rPr>
              <a:t>ROMS 4D-Var Data Assimilation Systems</a:t>
            </a:r>
          </a:p>
        </p:txBody>
      </p:sp>
      <p:sp>
        <p:nvSpPr>
          <p:cNvPr id="347139" name="Text Box 3"/>
          <p:cNvSpPr txBox="1">
            <a:spLocks noChangeArrowheads="1"/>
          </p:cNvSpPr>
          <p:nvPr/>
        </p:nvSpPr>
        <p:spPr bwMode="auto">
          <a:xfrm>
            <a:off x="33338" y="762000"/>
            <a:ext cx="9067800" cy="5915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marL="228600" indent="-228600" eaLnBrk="1" hangingPunct="1">
              <a:lnSpc>
                <a:spcPct val="90000"/>
              </a:lnSpc>
              <a:buClr>
                <a:srgbClr val="000000"/>
              </a:buClr>
              <a:buFontTx/>
              <a:buChar char="•"/>
              <a:tabLst>
                <a:tab pos="1946275" algn="l"/>
              </a:tabLst>
              <a:defRPr/>
            </a:pPr>
            <a:r>
              <a:rPr lang="en-US" sz="2200" dirty="0">
                <a:solidFill>
                  <a:srgbClr val="FF0000"/>
                </a:solidFill>
                <a:latin typeface="Arial Black" charset="0"/>
                <a:cs typeface="+mn-cs"/>
              </a:rPr>
              <a:t>I4D-Var</a:t>
            </a:r>
            <a:r>
              <a:rPr lang="en-US" sz="2200" b="0" dirty="0">
                <a:solidFill>
                  <a:schemeClr val="tx1"/>
                </a:solidFill>
                <a:latin typeface="Arial Black" charset="0"/>
                <a:cs typeface="+mn-cs"/>
              </a:rPr>
              <a:t>	primal formulation</a:t>
            </a:r>
          </a:p>
          <a:p>
            <a:pPr eaLnBrk="1" hangingPunct="1">
              <a:lnSpc>
                <a:spcPct val="90000"/>
              </a:lnSpc>
              <a:buClr>
                <a:srgbClr val="000000"/>
              </a:buClr>
              <a:tabLst>
                <a:tab pos="1946275" algn="l"/>
              </a:tabLst>
              <a:defRPr/>
            </a:pPr>
            <a:r>
              <a:rPr lang="en-US" sz="2200" b="0" dirty="0">
                <a:solidFill>
                  <a:schemeClr val="tx1"/>
                </a:solidFill>
                <a:latin typeface="Arial Black" charset="0"/>
                <a:cs typeface="+mn-cs"/>
              </a:rPr>
              <a:t>	model grid space search</a:t>
            </a:r>
          </a:p>
          <a:p>
            <a:pPr eaLnBrk="1" hangingPunct="1">
              <a:lnSpc>
                <a:spcPct val="90000"/>
              </a:lnSpc>
              <a:buClr>
                <a:srgbClr val="000000"/>
              </a:buClr>
              <a:defRPr/>
            </a:pPr>
            <a:r>
              <a:rPr lang="en-US" sz="2200" b="0" dirty="0">
                <a:solidFill>
                  <a:schemeClr val="tx1"/>
                </a:solidFill>
                <a:latin typeface="Arial Black" charset="0"/>
                <a:cs typeface="+mn-cs"/>
              </a:rPr>
              <a:t>		 traditional NWP </a:t>
            </a:r>
          </a:p>
          <a:p>
            <a:pPr eaLnBrk="1" hangingPunct="1">
              <a:lnSpc>
                <a:spcPct val="90000"/>
              </a:lnSpc>
              <a:buClr>
                <a:srgbClr val="000000"/>
              </a:buClr>
              <a:defRPr/>
            </a:pPr>
            <a:r>
              <a:rPr lang="en-US" sz="2200" b="0" dirty="0">
                <a:solidFill>
                  <a:schemeClr val="tx1"/>
                </a:solidFill>
                <a:latin typeface="Arial Black" charset="0"/>
                <a:cs typeface="+mn-cs"/>
              </a:rPr>
              <a:t>		 lots of experience</a:t>
            </a:r>
          </a:p>
          <a:p>
            <a:pPr eaLnBrk="1" hangingPunct="1">
              <a:lnSpc>
                <a:spcPct val="90000"/>
              </a:lnSpc>
              <a:buClr>
                <a:srgbClr val="000000"/>
              </a:buClr>
              <a:defRPr/>
            </a:pPr>
            <a:r>
              <a:rPr lang="en-US" sz="2200" b="0" dirty="0">
                <a:solidFill>
                  <a:schemeClr val="tx1"/>
                </a:solidFill>
                <a:latin typeface="Arial Black" charset="0"/>
                <a:cs typeface="+mn-cs"/>
              </a:rPr>
              <a:t>		 strong constraint only (phasing out)</a:t>
            </a:r>
          </a:p>
          <a:p>
            <a:pPr marL="228600" indent="-228600" eaLnBrk="1" hangingPunct="1">
              <a:lnSpc>
                <a:spcPct val="90000"/>
              </a:lnSpc>
              <a:buClr>
                <a:srgbClr val="000000"/>
              </a:buClr>
              <a:tabLst>
                <a:tab pos="1946275" algn="l"/>
              </a:tabLst>
              <a:defRPr/>
            </a:pPr>
            <a:endParaRPr lang="en-US" sz="2200" b="0" dirty="0">
              <a:solidFill>
                <a:schemeClr val="tx1"/>
              </a:solidFill>
              <a:latin typeface="Arial Black" charset="0"/>
              <a:cs typeface="+mn-cs"/>
            </a:endParaRPr>
          </a:p>
          <a:p>
            <a:pPr eaLnBrk="1" hangingPunct="1">
              <a:lnSpc>
                <a:spcPct val="90000"/>
              </a:lnSpc>
              <a:buClr>
                <a:srgbClr val="000000"/>
              </a:buClr>
              <a:buFontTx/>
              <a:buChar char="•"/>
              <a:defRPr/>
            </a:pPr>
            <a:r>
              <a:rPr lang="en-US" sz="2200" b="0" dirty="0">
                <a:solidFill>
                  <a:schemeClr val="tx1"/>
                </a:solidFill>
                <a:latin typeface="Arial Black" charset="0"/>
                <a:cs typeface="+mn-cs"/>
              </a:rPr>
              <a:t> </a:t>
            </a:r>
            <a:r>
              <a:rPr lang="en-US" sz="2200" dirty="0">
                <a:solidFill>
                  <a:srgbClr val="FF0000"/>
                </a:solidFill>
                <a:latin typeface="Arial Black" charset="0"/>
                <a:cs typeface="+mn-cs"/>
              </a:rPr>
              <a:t>R4D-Var</a:t>
            </a:r>
            <a:r>
              <a:rPr lang="en-US" sz="2200" b="0" dirty="0">
                <a:solidFill>
                  <a:schemeClr val="tx1"/>
                </a:solidFill>
                <a:latin typeface="Arial Black" charset="0"/>
                <a:cs typeface="+mn-cs"/>
              </a:rPr>
              <a:t>	 </a:t>
            </a:r>
            <a:r>
              <a:rPr lang="en-US" sz="2200" b="0" dirty="0">
                <a:solidFill>
                  <a:srgbClr val="000000"/>
                </a:solidFill>
                <a:latin typeface="Arial Black" charset="0"/>
                <a:cs typeface="+mn-cs"/>
              </a:rPr>
              <a:t>dual formulation</a:t>
            </a:r>
          </a:p>
          <a:p>
            <a:pPr eaLnBrk="1" hangingPunct="1">
              <a:lnSpc>
                <a:spcPct val="90000"/>
              </a:lnSpc>
              <a:buClr>
                <a:srgbClr val="000000"/>
              </a:buClr>
              <a:defRPr/>
            </a:pPr>
            <a:r>
              <a:rPr lang="en-US" sz="2200" b="0" dirty="0">
                <a:solidFill>
                  <a:srgbClr val="000000"/>
                </a:solidFill>
                <a:latin typeface="Arial Black" charset="0"/>
                <a:cs typeface="+mn-cs"/>
              </a:rPr>
              <a:t>		 observations space search</a:t>
            </a:r>
          </a:p>
          <a:p>
            <a:pPr eaLnBrk="1" hangingPunct="1">
              <a:lnSpc>
                <a:spcPct val="90000"/>
              </a:lnSpc>
              <a:buClr>
                <a:srgbClr val="000000"/>
              </a:buClr>
              <a:defRPr/>
            </a:pPr>
            <a:r>
              <a:rPr lang="en-US" sz="2200" b="0" dirty="0">
                <a:solidFill>
                  <a:srgbClr val="000000"/>
                </a:solidFill>
                <a:latin typeface="Arial Black" charset="0"/>
                <a:cs typeface="+mn-cs"/>
              </a:rPr>
              <a:t>		 formally most correct</a:t>
            </a:r>
          </a:p>
          <a:p>
            <a:pPr eaLnBrk="1" hangingPunct="1">
              <a:lnSpc>
                <a:spcPct val="90000"/>
              </a:lnSpc>
              <a:buClr>
                <a:srgbClr val="000000"/>
              </a:buClr>
              <a:defRPr/>
            </a:pPr>
            <a:r>
              <a:rPr lang="en-US" sz="2200" b="0" dirty="0">
                <a:solidFill>
                  <a:srgbClr val="000000"/>
                </a:solidFill>
                <a:latin typeface="Arial Black" charset="0"/>
                <a:cs typeface="+mn-cs"/>
              </a:rPr>
              <a:t>	 	 mathematically rigorous</a:t>
            </a:r>
          </a:p>
          <a:p>
            <a:pPr eaLnBrk="1" hangingPunct="1">
              <a:lnSpc>
                <a:spcPct val="90000"/>
              </a:lnSpc>
              <a:buClr>
                <a:srgbClr val="000000"/>
              </a:buClr>
              <a:defRPr/>
            </a:pPr>
            <a:r>
              <a:rPr lang="en-US" sz="2200" b="0" dirty="0">
                <a:solidFill>
                  <a:srgbClr val="000000"/>
                </a:solidFill>
                <a:latin typeface="Arial Black" charset="0"/>
                <a:cs typeface="+mn-cs"/>
              </a:rPr>
              <a:t>		 problems with high </a:t>
            </a:r>
            <a:r>
              <a:rPr lang="en-US" sz="2200" b="0" dirty="0" err="1">
                <a:solidFill>
                  <a:srgbClr val="000000"/>
                </a:solidFill>
                <a:latin typeface="Arial Black" charset="0"/>
                <a:cs typeface="+mn-cs"/>
              </a:rPr>
              <a:t>Rossby</a:t>
            </a:r>
            <a:r>
              <a:rPr lang="en-US" sz="2200" b="0" dirty="0">
                <a:solidFill>
                  <a:srgbClr val="000000"/>
                </a:solidFill>
                <a:latin typeface="Arial Black" charset="0"/>
                <a:cs typeface="+mn-cs"/>
              </a:rPr>
              <a:t> numbers</a:t>
            </a:r>
          </a:p>
          <a:p>
            <a:pPr eaLnBrk="1" hangingPunct="1">
              <a:lnSpc>
                <a:spcPct val="90000"/>
              </a:lnSpc>
              <a:buClr>
                <a:srgbClr val="000000"/>
              </a:buClr>
              <a:defRPr/>
            </a:pPr>
            <a:r>
              <a:rPr lang="en-US" sz="2200" b="0" dirty="0">
                <a:solidFill>
                  <a:srgbClr val="000000"/>
                </a:solidFill>
                <a:latin typeface="Arial Black" charset="0"/>
                <a:cs typeface="+mn-cs"/>
              </a:rPr>
              <a:t>		 strong/weak constraint </a:t>
            </a:r>
            <a:r>
              <a:rPr lang="en-US" sz="2200" b="0" dirty="0" smtClean="0">
                <a:solidFill>
                  <a:srgbClr val="000000"/>
                </a:solidFill>
                <a:latin typeface="Arial Black" charset="0"/>
                <a:cs typeface="+mn-cs"/>
              </a:rPr>
              <a:t>and</a:t>
            </a:r>
            <a:endParaRPr lang="en-US" sz="2200" b="0" baseline="30000" dirty="0">
              <a:solidFill>
                <a:srgbClr val="000000"/>
              </a:solidFill>
              <a:latin typeface="Arial Black" charset="0"/>
              <a:cs typeface="+mn-cs"/>
            </a:endParaRPr>
          </a:p>
          <a:p>
            <a:pPr eaLnBrk="1" hangingPunct="1">
              <a:lnSpc>
                <a:spcPct val="90000"/>
              </a:lnSpc>
              <a:buClr>
                <a:srgbClr val="000000"/>
              </a:buClr>
              <a:defRPr/>
            </a:pPr>
            <a:endParaRPr lang="en-US" sz="2200" b="0" dirty="0">
              <a:solidFill>
                <a:schemeClr val="tx1"/>
              </a:solidFill>
              <a:latin typeface="Arial Black" charset="0"/>
              <a:cs typeface="+mn-cs"/>
            </a:endParaRPr>
          </a:p>
          <a:p>
            <a:pPr eaLnBrk="1" hangingPunct="1">
              <a:lnSpc>
                <a:spcPct val="90000"/>
              </a:lnSpc>
              <a:buClr>
                <a:srgbClr val="000000"/>
              </a:buClr>
              <a:buFontTx/>
              <a:buChar char="•"/>
              <a:defRPr/>
            </a:pPr>
            <a:r>
              <a:rPr lang="en-US" sz="2200" b="0" dirty="0">
                <a:solidFill>
                  <a:schemeClr val="tx1"/>
                </a:solidFill>
                <a:latin typeface="Arial Black" charset="0"/>
                <a:cs typeface="+mn-cs"/>
              </a:rPr>
              <a:t> </a:t>
            </a:r>
            <a:r>
              <a:rPr lang="en-US" sz="2200" dirty="0">
                <a:solidFill>
                  <a:srgbClr val="FF0000"/>
                </a:solidFill>
                <a:latin typeface="Arial Black" charset="0"/>
                <a:cs typeface="+mn-cs"/>
              </a:rPr>
              <a:t>4D-PSAS</a:t>
            </a:r>
            <a:r>
              <a:rPr lang="en-US" sz="2200" dirty="0">
                <a:latin typeface="Arial Black" charset="0"/>
                <a:cs typeface="+mn-cs"/>
              </a:rPr>
              <a:t>	 </a:t>
            </a:r>
            <a:r>
              <a:rPr lang="en-US" sz="2200" dirty="0">
                <a:solidFill>
                  <a:srgbClr val="000000"/>
                </a:solidFill>
                <a:latin typeface="Arial Black" charset="0"/>
                <a:cs typeface="+mn-cs"/>
              </a:rPr>
              <a:t>dual formulation</a:t>
            </a:r>
          </a:p>
          <a:p>
            <a:pPr eaLnBrk="1" hangingPunct="1">
              <a:lnSpc>
                <a:spcPct val="90000"/>
              </a:lnSpc>
              <a:buClr>
                <a:srgbClr val="000000"/>
              </a:buClr>
              <a:defRPr/>
            </a:pPr>
            <a:r>
              <a:rPr lang="en-US" sz="2200" b="0" dirty="0">
                <a:solidFill>
                  <a:srgbClr val="000000"/>
                </a:solidFill>
                <a:latin typeface="Arial Black" charset="0"/>
                <a:cs typeface="+mn-cs"/>
              </a:rPr>
              <a:t>		 observation space search	</a:t>
            </a:r>
          </a:p>
          <a:p>
            <a:pPr eaLnBrk="1" hangingPunct="1">
              <a:lnSpc>
                <a:spcPct val="90000"/>
              </a:lnSpc>
              <a:buClr>
                <a:srgbClr val="000000"/>
              </a:buClr>
              <a:defRPr/>
            </a:pPr>
            <a:r>
              <a:rPr lang="en-US" sz="2200" b="0" dirty="0">
                <a:solidFill>
                  <a:srgbClr val="000000"/>
                </a:solidFill>
                <a:latin typeface="Arial Black" charset="0"/>
                <a:cs typeface="+mn-cs"/>
              </a:rPr>
              <a:t>		 an excellent compromise</a:t>
            </a:r>
          </a:p>
          <a:p>
            <a:pPr eaLnBrk="1" hangingPunct="1">
              <a:lnSpc>
                <a:spcPct val="90000"/>
              </a:lnSpc>
              <a:buClr>
                <a:srgbClr val="000000"/>
              </a:buClr>
              <a:defRPr/>
            </a:pPr>
            <a:r>
              <a:rPr lang="en-US" sz="2200" b="0" dirty="0">
                <a:solidFill>
                  <a:srgbClr val="000000"/>
                </a:solidFill>
                <a:latin typeface="Arial Black" charset="0"/>
                <a:cs typeface="+mn-cs"/>
              </a:rPr>
              <a:t>		 more robust for high </a:t>
            </a:r>
            <a:r>
              <a:rPr lang="en-US" sz="2200" b="0" dirty="0" err="1">
                <a:solidFill>
                  <a:srgbClr val="000000"/>
                </a:solidFill>
                <a:latin typeface="Arial Black" charset="0"/>
                <a:cs typeface="+mn-cs"/>
              </a:rPr>
              <a:t>Rossby</a:t>
            </a:r>
            <a:r>
              <a:rPr lang="en-US" sz="2200" b="0" dirty="0">
                <a:solidFill>
                  <a:srgbClr val="000000"/>
                </a:solidFill>
                <a:latin typeface="Arial Black" charset="0"/>
                <a:cs typeface="+mn-cs"/>
              </a:rPr>
              <a:t> numbers</a:t>
            </a:r>
          </a:p>
          <a:p>
            <a:pPr eaLnBrk="1" hangingPunct="1">
              <a:lnSpc>
                <a:spcPct val="90000"/>
              </a:lnSpc>
              <a:buClr>
                <a:srgbClr val="000000"/>
              </a:buClr>
              <a:defRPr/>
            </a:pPr>
            <a:r>
              <a:rPr lang="en-US" sz="2200" b="0" dirty="0">
                <a:solidFill>
                  <a:srgbClr val="000000"/>
                </a:solidFill>
                <a:latin typeface="Arial Black" charset="0"/>
                <a:cs typeface="+mn-cs"/>
              </a:rPr>
              <a:t>		 formally suboptimal</a:t>
            </a:r>
            <a:endParaRPr lang="en-US" sz="2400" b="0" dirty="0">
              <a:solidFill>
                <a:srgbClr val="000000"/>
              </a:solidFill>
              <a:latin typeface="Arial Black" charset="0"/>
              <a:cs typeface="+mn-cs"/>
            </a:endParaRPr>
          </a:p>
          <a:p>
            <a:pPr eaLnBrk="1" hangingPunct="1">
              <a:lnSpc>
                <a:spcPct val="90000"/>
              </a:lnSpc>
              <a:buClr>
                <a:srgbClr val="000000"/>
              </a:buClr>
              <a:defRPr/>
            </a:pPr>
            <a:r>
              <a:rPr lang="en-US" sz="2400" b="0" dirty="0">
                <a:solidFill>
                  <a:srgbClr val="000000"/>
                </a:solidFill>
                <a:latin typeface="Arial Black" charset="0"/>
                <a:cs typeface="+mn-cs"/>
              </a:rPr>
              <a:t>		 strong/weak constraint and (4D-Var)</a:t>
            </a:r>
            <a:r>
              <a:rPr lang="en-US" sz="2400" b="0" baseline="30000" dirty="0">
                <a:solidFill>
                  <a:srgbClr val="000000"/>
                </a:solidFill>
                <a:latin typeface="Arial Black" charset="0"/>
                <a:cs typeface="+mn-cs"/>
              </a:rPr>
              <a:t>T</a:t>
            </a:r>
          </a:p>
        </p:txBody>
      </p:sp>
    </p:spTree>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pic>
        <p:nvPicPr>
          <p:cNvPr id="220162" name="Picture 16" descr="fig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954213" y="1325563"/>
            <a:ext cx="5232400" cy="5376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Box 2"/>
          <p:cNvSpPr txBox="1">
            <a:spLocks noChangeArrowheads="1"/>
          </p:cNvSpPr>
          <p:nvPr/>
        </p:nvSpPr>
        <p:spPr bwMode="auto">
          <a:xfrm>
            <a:off x="2733675" y="85725"/>
            <a:ext cx="3660775" cy="769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ctr" eaLnBrk="1" hangingPunct="1">
              <a:defRPr/>
            </a:pPr>
            <a:r>
              <a:rPr lang="en-US" sz="2800" b="0" dirty="0">
                <a:solidFill>
                  <a:srgbClr val="C00000"/>
                </a:solidFill>
                <a:effectLst>
                  <a:outerShdw blurRad="38100" dist="38100" dir="2700000" algn="tl">
                    <a:srgbClr val="000000">
                      <a:alpha val="43137"/>
                    </a:srgbClr>
                  </a:outerShdw>
                </a:effectLst>
                <a:latin typeface="Arial Black" charset="0"/>
                <a:cs typeface="+mn-cs"/>
              </a:rPr>
              <a:t>I4D-Var Algorithm</a:t>
            </a:r>
          </a:p>
          <a:p>
            <a:pPr algn="ctr" eaLnBrk="1" hangingPunct="1">
              <a:defRPr/>
            </a:pPr>
            <a:r>
              <a:rPr lang="en-US" sz="1600" b="0" dirty="0">
                <a:solidFill>
                  <a:srgbClr val="000000"/>
                </a:solidFill>
                <a:effectLst>
                  <a:outerShdw blurRad="38100" dist="38100" dir="2700000" algn="tl">
                    <a:srgbClr val="DDDDDD"/>
                  </a:outerShdw>
                </a:effectLst>
                <a:latin typeface="Arial Black" charset="0"/>
                <a:cs typeface="+mn-cs"/>
              </a:rPr>
              <a:t>(Moore </a:t>
            </a:r>
            <a:r>
              <a:rPr lang="en-US" sz="1600" b="0" i="1" dirty="0">
                <a:solidFill>
                  <a:srgbClr val="000000"/>
                </a:solidFill>
                <a:effectLst>
                  <a:outerShdw blurRad="38100" dist="38100" dir="2700000" algn="tl">
                    <a:srgbClr val="DDDDDD"/>
                  </a:outerShdw>
                </a:effectLst>
                <a:latin typeface="Arial Black" charset="0"/>
                <a:cs typeface="+mn-cs"/>
              </a:rPr>
              <a:t>et al.</a:t>
            </a:r>
            <a:r>
              <a:rPr lang="en-US" sz="1600" b="0" dirty="0">
                <a:solidFill>
                  <a:srgbClr val="000000"/>
                </a:solidFill>
                <a:effectLst>
                  <a:outerShdw blurRad="38100" dist="38100" dir="2700000" algn="tl">
                    <a:srgbClr val="DDDDDD"/>
                  </a:outerShdw>
                </a:effectLst>
                <a:latin typeface="Arial Black" charset="0"/>
                <a:cs typeface="+mn-cs"/>
              </a:rPr>
              <a:t>, 2011a)</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pic>
        <p:nvPicPr>
          <p:cNvPr id="222210" name="Picture 14" descr="fig3.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938338" y="1006475"/>
            <a:ext cx="5265737" cy="5700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Box 2"/>
          <p:cNvSpPr txBox="1">
            <a:spLocks noChangeArrowheads="1"/>
          </p:cNvSpPr>
          <p:nvPr/>
        </p:nvSpPr>
        <p:spPr bwMode="auto">
          <a:xfrm>
            <a:off x="2659063" y="76200"/>
            <a:ext cx="3817937" cy="769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eaLnBrk="1" hangingPunct="1">
              <a:defRPr/>
            </a:pPr>
            <a:r>
              <a:rPr lang="en-US" sz="2800" b="0" dirty="0">
                <a:solidFill>
                  <a:srgbClr val="C00000"/>
                </a:solidFill>
                <a:effectLst>
                  <a:outerShdw blurRad="38100" dist="38100" dir="2700000" algn="tl">
                    <a:srgbClr val="000000">
                      <a:alpha val="43137"/>
                    </a:srgbClr>
                  </a:outerShdw>
                </a:effectLst>
                <a:latin typeface="Arial Black" charset="0"/>
                <a:cs typeface="+mn-cs"/>
              </a:rPr>
              <a:t>R4D-Var Algorithm</a:t>
            </a:r>
          </a:p>
          <a:p>
            <a:pPr algn="ctr" eaLnBrk="1" hangingPunct="1">
              <a:defRPr/>
            </a:pPr>
            <a:r>
              <a:rPr lang="en-US" sz="1600" b="0" dirty="0">
                <a:solidFill>
                  <a:srgbClr val="000000"/>
                </a:solidFill>
                <a:effectLst>
                  <a:outerShdw blurRad="38100" dist="38100" dir="2700000" algn="tl">
                    <a:srgbClr val="DDDDDD"/>
                  </a:outerShdw>
                </a:effectLst>
                <a:latin typeface="Arial Black" charset="0"/>
              </a:rPr>
              <a:t>(Moore </a:t>
            </a:r>
            <a:r>
              <a:rPr lang="en-US" sz="1600" b="0" i="1" dirty="0">
                <a:solidFill>
                  <a:srgbClr val="000000"/>
                </a:solidFill>
                <a:effectLst>
                  <a:outerShdw blurRad="38100" dist="38100" dir="2700000" algn="tl">
                    <a:srgbClr val="DDDDDD"/>
                  </a:outerShdw>
                </a:effectLst>
                <a:latin typeface="Arial Black" charset="0"/>
              </a:rPr>
              <a:t>et al.</a:t>
            </a:r>
            <a:r>
              <a:rPr lang="en-US" sz="1600" b="0" dirty="0">
                <a:solidFill>
                  <a:srgbClr val="000000"/>
                </a:solidFill>
                <a:effectLst>
                  <a:outerShdw blurRad="38100" dist="38100" dir="2700000" algn="tl">
                    <a:srgbClr val="DDDDDD"/>
                  </a:outerShdw>
                </a:effectLst>
                <a:latin typeface="Arial Black" charset="0"/>
              </a:rPr>
              <a:t>, 2011a)</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pic>
        <p:nvPicPr>
          <p:cNvPr id="224258" name="Picture 1" descr="fig2.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938338" y="922338"/>
            <a:ext cx="5265737" cy="586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Box 2"/>
          <p:cNvSpPr txBox="1">
            <a:spLocks noChangeArrowheads="1"/>
          </p:cNvSpPr>
          <p:nvPr/>
        </p:nvSpPr>
        <p:spPr bwMode="auto">
          <a:xfrm>
            <a:off x="2606675" y="85725"/>
            <a:ext cx="3914775" cy="769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ctr" eaLnBrk="1" hangingPunct="1">
              <a:defRPr/>
            </a:pPr>
            <a:r>
              <a:rPr lang="en-US" sz="2800" b="0" dirty="0">
                <a:solidFill>
                  <a:srgbClr val="C00000"/>
                </a:solidFill>
                <a:effectLst>
                  <a:outerShdw blurRad="38100" dist="38100" dir="2700000" algn="tl">
                    <a:srgbClr val="000000">
                      <a:alpha val="43137"/>
                    </a:srgbClr>
                  </a:outerShdw>
                </a:effectLst>
                <a:latin typeface="Arial Black" charset="0"/>
                <a:cs typeface="+mn-cs"/>
              </a:rPr>
              <a:t>4D-PSAS Algorithm</a:t>
            </a:r>
          </a:p>
          <a:p>
            <a:pPr algn="ctr" eaLnBrk="1" hangingPunct="1">
              <a:defRPr/>
            </a:pPr>
            <a:r>
              <a:rPr lang="en-US" sz="1600" b="0" dirty="0">
                <a:solidFill>
                  <a:srgbClr val="000000"/>
                </a:solidFill>
                <a:effectLst>
                  <a:outerShdw blurRad="38100" dist="38100" dir="2700000" algn="tl">
                    <a:srgbClr val="DDDDDD"/>
                  </a:outerShdw>
                </a:effectLst>
                <a:latin typeface="Arial Black" charset="0"/>
              </a:rPr>
              <a:t>(Moore </a:t>
            </a:r>
            <a:r>
              <a:rPr lang="en-US" sz="1600" b="0" i="1" dirty="0">
                <a:solidFill>
                  <a:srgbClr val="000000"/>
                </a:solidFill>
                <a:effectLst>
                  <a:outerShdw blurRad="38100" dist="38100" dir="2700000" algn="tl">
                    <a:srgbClr val="DDDDDD"/>
                  </a:outerShdw>
                </a:effectLst>
                <a:latin typeface="Arial Black" charset="0"/>
              </a:rPr>
              <a:t>et al.</a:t>
            </a:r>
            <a:r>
              <a:rPr lang="en-US" sz="1600" b="0" dirty="0">
                <a:solidFill>
                  <a:srgbClr val="000000"/>
                </a:solidFill>
                <a:effectLst>
                  <a:outerShdw blurRad="38100" dist="38100" dir="2700000" algn="tl">
                    <a:srgbClr val="DDDDDD"/>
                  </a:outerShdw>
                </a:effectLst>
                <a:latin typeface="Arial Black" charset="0"/>
              </a:rPr>
              <a:t>, 2011a)</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8353" name="Group 2"/>
          <p:cNvGrpSpPr>
            <a:grpSpLocks/>
          </p:cNvGrpSpPr>
          <p:nvPr/>
        </p:nvGrpSpPr>
        <p:grpSpPr bwMode="auto">
          <a:xfrm>
            <a:off x="1135063" y="849313"/>
            <a:ext cx="6027737" cy="1974850"/>
            <a:chOff x="715" y="343"/>
            <a:chExt cx="3797" cy="1244"/>
          </a:xfrm>
        </p:grpSpPr>
        <p:sp>
          <p:nvSpPr>
            <p:cNvPr id="37953" name="Rectangle 3"/>
            <p:cNvSpPr>
              <a:spLocks noChangeArrowheads="1"/>
            </p:cNvSpPr>
            <p:nvPr/>
          </p:nvSpPr>
          <p:spPr bwMode="auto">
            <a:xfrm>
              <a:off x="1296" y="672"/>
              <a:ext cx="624" cy="624"/>
            </a:xfrm>
            <a:prstGeom prst="rect">
              <a:avLst/>
            </a:prstGeom>
            <a:solidFill>
              <a:srgbClr val="FF6600"/>
            </a:solidFill>
            <a:ln w="9525">
              <a:solidFill>
                <a:schemeClr val="tx1"/>
              </a:solidFill>
              <a:miter lim="800000"/>
              <a:headEnd/>
              <a:tailEnd/>
            </a:ln>
          </p:spPr>
          <p:txBody>
            <a:bodyPr wrap="none" anchor="ctr"/>
            <a:lstStyle/>
            <a:p>
              <a:pPr algn="ctr" eaLnBrk="1" hangingPunct="1">
                <a:defRPr/>
              </a:pPr>
              <a:r>
                <a:rPr lang="en-US" sz="2400">
                  <a:solidFill>
                    <a:srgbClr val="000000"/>
                  </a:solidFill>
                  <a:ea typeface="+mn-ea"/>
                  <a:cs typeface="+mn-cs"/>
                </a:rPr>
                <a:t>ROMS</a:t>
              </a:r>
            </a:p>
          </p:txBody>
        </p:sp>
        <p:sp>
          <p:nvSpPr>
            <p:cNvPr id="37954" name="Rectangle 4"/>
            <p:cNvSpPr>
              <a:spLocks noChangeArrowheads="1"/>
            </p:cNvSpPr>
            <p:nvPr/>
          </p:nvSpPr>
          <p:spPr bwMode="auto">
            <a:xfrm>
              <a:off x="3888" y="672"/>
              <a:ext cx="624" cy="624"/>
            </a:xfrm>
            <a:prstGeom prst="rect">
              <a:avLst/>
            </a:prstGeom>
            <a:solidFill>
              <a:schemeClr val="accent1"/>
            </a:solidFill>
            <a:ln w="9525">
              <a:solidFill>
                <a:schemeClr val="tx1"/>
              </a:solidFill>
              <a:miter lim="800000"/>
              <a:headEnd/>
              <a:tailEnd/>
            </a:ln>
          </p:spPr>
          <p:txBody>
            <a:bodyPr wrap="none" anchor="ctr"/>
            <a:lstStyle/>
            <a:p>
              <a:pPr algn="ctr" eaLnBrk="1" hangingPunct="1">
                <a:defRPr/>
              </a:pPr>
              <a:r>
                <a:rPr lang="en-US" sz="2400">
                  <a:solidFill>
                    <a:srgbClr val="000000"/>
                  </a:solidFill>
                  <a:ea typeface="+mn-ea"/>
                  <a:cs typeface="+mn-cs"/>
                </a:rPr>
                <a:t>Obs</a:t>
              </a:r>
            </a:p>
            <a:p>
              <a:pPr algn="ctr" eaLnBrk="1" hangingPunct="1">
                <a:defRPr/>
              </a:pPr>
              <a:r>
                <a:rPr lang="en-US" sz="2000">
                  <a:solidFill>
                    <a:srgbClr val="000000"/>
                  </a:solidFill>
                  <a:ea typeface="+mn-ea"/>
                  <a:cs typeface="+mn-cs"/>
                </a:rPr>
                <a:t>y, R</a:t>
              </a:r>
            </a:p>
          </p:txBody>
        </p:sp>
        <p:sp>
          <p:nvSpPr>
            <p:cNvPr id="37955" name="Text Box 5"/>
            <p:cNvSpPr txBox="1">
              <a:spLocks noChangeArrowheads="1"/>
            </p:cNvSpPr>
            <p:nvPr/>
          </p:nvSpPr>
          <p:spPr bwMode="auto">
            <a:xfrm>
              <a:off x="1349" y="343"/>
              <a:ext cx="472" cy="250"/>
            </a:xfrm>
            <a:prstGeom prst="rect">
              <a:avLst/>
            </a:prstGeom>
            <a:noFill/>
            <a:ln w="9525">
              <a:noFill/>
              <a:miter lim="800000"/>
              <a:headEnd/>
              <a:tailEnd/>
            </a:ln>
          </p:spPr>
          <p:txBody>
            <a:bodyPr wrap="none">
              <a:spAutoFit/>
            </a:bodyPr>
            <a:lstStyle/>
            <a:p>
              <a:pPr algn="ctr" eaLnBrk="1" hangingPunct="1">
                <a:defRPr/>
              </a:pPr>
              <a:r>
                <a:rPr lang="en-US" sz="2000">
                  <a:solidFill>
                    <a:srgbClr val="000000"/>
                  </a:solidFill>
                  <a:ea typeface="+mn-ea"/>
                  <a:cs typeface="+mn-cs"/>
                </a:rPr>
                <a:t>f</a:t>
              </a:r>
              <a:r>
                <a:rPr lang="en-US" sz="2000" baseline="30000">
                  <a:solidFill>
                    <a:srgbClr val="000000"/>
                  </a:solidFill>
                  <a:ea typeface="+mn-ea"/>
                  <a:cs typeface="+mn-cs"/>
                </a:rPr>
                <a:t>b</a:t>
              </a:r>
              <a:r>
                <a:rPr lang="en-US" sz="2000">
                  <a:solidFill>
                    <a:srgbClr val="000000"/>
                  </a:solidFill>
                  <a:ea typeface="+mn-ea"/>
                  <a:cs typeface="+mn-cs"/>
                </a:rPr>
                <a:t>, B</a:t>
              </a:r>
              <a:r>
                <a:rPr lang="en-US" sz="2000" baseline="-25000">
                  <a:solidFill>
                    <a:srgbClr val="000000"/>
                  </a:solidFill>
                  <a:ea typeface="+mn-ea"/>
                  <a:cs typeface="+mn-cs"/>
                </a:rPr>
                <a:t>f</a:t>
              </a:r>
              <a:endParaRPr lang="en-US" sz="2000">
                <a:solidFill>
                  <a:srgbClr val="000000"/>
                </a:solidFill>
                <a:ea typeface="+mn-ea"/>
                <a:cs typeface="+mn-cs"/>
              </a:endParaRPr>
            </a:p>
          </p:txBody>
        </p:sp>
        <p:sp>
          <p:nvSpPr>
            <p:cNvPr id="37956" name="Text Box 6"/>
            <p:cNvSpPr txBox="1">
              <a:spLocks noChangeArrowheads="1"/>
            </p:cNvSpPr>
            <p:nvPr/>
          </p:nvSpPr>
          <p:spPr bwMode="auto">
            <a:xfrm>
              <a:off x="715" y="857"/>
              <a:ext cx="546" cy="250"/>
            </a:xfrm>
            <a:prstGeom prst="rect">
              <a:avLst/>
            </a:prstGeom>
            <a:noFill/>
            <a:ln w="9525">
              <a:noFill/>
              <a:miter lim="800000"/>
              <a:headEnd/>
              <a:tailEnd/>
            </a:ln>
          </p:spPr>
          <p:txBody>
            <a:bodyPr wrap="none">
              <a:spAutoFit/>
            </a:bodyPr>
            <a:lstStyle/>
            <a:p>
              <a:pPr algn="ctr" eaLnBrk="1" hangingPunct="1">
                <a:defRPr/>
              </a:pPr>
              <a:r>
                <a:rPr lang="en-US" sz="2000">
                  <a:solidFill>
                    <a:srgbClr val="000000"/>
                  </a:solidFill>
                  <a:ea typeface="+mn-ea"/>
                  <a:cs typeface="+mn-cs"/>
                </a:rPr>
                <a:t>b</a:t>
              </a:r>
              <a:r>
                <a:rPr lang="en-US" sz="2000" baseline="30000">
                  <a:solidFill>
                    <a:srgbClr val="000000"/>
                  </a:solidFill>
                  <a:ea typeface="+mn-ea"/>
                  <a:cs typeface="+mn-cs"/>
                </a:rPr>
                <a:t>b</a:t>
              </a:r>
              <a:r>
                <a:rPr lang="en-US" sz="2000">
                  <a:solidFill>
                    <a:srgbClr val="000000"/>
                  </a:solidFill>
                  <a:ea typeface="+mn-ea"/>
                  <a:cs typeface="+mn-cs"/>
                </a:rPr>
                <a:t>, B</a:t>
              </a:r>
              <a:r>
                <a:rPr lang="en-US" sz="2000" baseline="-25000">
                  <a:solidFill>
                    <a:srgbClr val="000000"/>
                  </a:solidFill>
                  <a:ea typeface="+mn-ea"/>
                  <a:cs typeface="+mn-cs"/>
                </a:rPr>
                <a:t>b</a:t>
              </a:r>
              <a:endParaRPr lang="en-US" sz="2000">
                <a:solidFill>
                  <a:srgbClr val="000000"/>
                </a:solidFill>
                <a:ea typeface="+mn-ea"/>
                <a:cs typeface="+mn-cs"/>
              </a:endParaRPr>
            </a:p>
          </p:txBody>
        </p:sp>
        <p:sp>
          <p:nvSpPr>
            <p:cNvPr id="37957" name="Text Box 7"/>
            <p:cNvSpPr txBox="1">
              <a:spLocks noChangeArrowheads="1"/>
            </p:cNvSpPr>
            <p:nvPr/>
          </p:nvSpPr>
          <p:spPr bwMode="auto">
            <a:xfrm>
              <a:off x="1368" y="1337"/>
              <a:ext cx="473" cy="250"/>
            </a:xfrm>
            <a:prstGeom prst="rect">
              <a:avLst/>
            </a:prstGeom>
            <a:noFill/>
            <a:ln w="9525">
              <a:noFill/>
              <a:miter lim="800000"/>
              <a:headEnd/>
              <a:tailEnd/>
            </a:ln>
          </p:spPr>
          <p:txBody>
            <a:bodyPr wrap="none">
              <a:spAutoFit/>
            </a:bodyPr>
            <a:lstStyle/>
            <a:p>
              <a:pPr algn="ctr" eaLnBrk="1" hangingPunct="1">
                <a:defRPr/>
              </a:pPr>
              <a:r>
                <a:rPr lang="en-US" sz="2000">
                  <a:solidFill>
                    <a:srgbClr val="000000"/>
                  </a:solidFill>
                  <a:ea typeface="+mn-ea"/>
                  <a:cs typeface="+mn-cs"/>
                </a:rPr>
                <a:t>x</a:t>
              </a:r>
              <a:r>
                <a:rPr lang="en-US" sz="2000" baseline="30000">
                  <a:solidFill>
                    <a:srgbClr val="000000"/>
                  </a:solidFill>
                  <a:ea typeface="+mn-ea"/>
                  <a:cs typeface="+mn-cs"/>
                </a:rPr>
                <a:t>b</a:t>
              </a:r>
              <a:r>
                <a:rPr lang="en-US" sz="2000">
                  <a:solidFill>
                    <a:srgbClr val="000000"/>
                  </a:solidFill>
                  <a:ea typeface="+mn-ea"/>
                  <a:cs typeface="+mn-cs"/>
                </a:rPr>
                <a:t>, B</a:t>
              </a:r>
            </a:p>
          </p:txBody>
        </p:sp>
        <p:sp>
          <p:nvSpPr>
            <p:cNvPr id="37958" name="Text Box 8"/>
            <p:cNvSpPr txBox="1">
              <a:spLocks noChangeArrowheads="1"/>
            </p:cNvSpPr>
            <p:nvPr/>
          </p:nvSpPr>
          <p:spPr bwMode="auto">
            <a:xfrm>
              <a:off x="1968" y="855"/>
              <a:ext cx="425" cy="250"/>
            </a:xfrm>
            <a:prstGeom prst="rect">
              <a:avLst/>
            </a:prstGeom>
            <a:noFill/>
            <a:ln w="9525">
              <a:noFill/>
              <a:miter lim="800000"/>
              <a:headEnd/>
              <a:tailEnd/>
            </a:ln>
          </p:spPr>
          <p:txBody>
            <a:bodyPr wrap="none">
              <a:spAutoFit/>
            </a:bodyPr>
            <a:lstStyle/>
            <a:p>
              <a:pPr algn="ctr" eaLnBrk="1" hangingPunct="1">
                <a:defRPr/>
              </a:pPr>
              <a:r>
                <a:rPr lang="en-US" sz="2000" dirty="0">
                  <a:solidFill>
                    <a:srgbClr val="000000"/>
                  </a:solidFill>
                  <a:latin typeface="Symbol" pitchFamily="18" charset="2"/>
                  <a:ea typeface="+mn-ea"/>
                  <a:cs typeface="+mn-cs"/>
                </a:rPr>
                <a:t>h</a:t>
              </a:r>
              <a:r>
                <a:rPr lang="en-US" sz="2000" dirty="0">
                  <a:solidFill>
                    <a:srgbClr val="000000"/>
                  </a:solidFill>
                  <a:ea typeface="+mn-ea"/>
                  <a:cs typeface="+mn-cs"/>
                </a:rPr>
                <a:t>, Q</a:t>
              </a:r>
            </a:p>
          </p:txBody>
        </p:sp>
      </p:grpSp>
      <p:grpSp>
        <p:nvGrpSpPr>
          <p:cNvPr id="228354" name="Group 9"/>
          <p:cNvGrpSpPr>
            <a:grpSpLocks/>
          </p:cNvGrpSpPr>
          <p:nvPr/>
        </p:nvGrpSpPr>
        <p:grpSpPr bwMode="auto">
          <a:xfrm>
            <a:off x="3048000" y="1905000"/>
            <a:ext cx="3124200" cy="2286000"/>
            <a:chOff x="1920" y="1008"/>
            <a:chExt cx="1968" cy="1440"/>
          </a:xfrm>
        </p:grpSpPr>
        <p:sp>
          <p:nvSpPr>
            <p:cNvPr id="37948" name="Rectangle 10"/>
            <p:cNvSpPr>
              <a:spLocks noChangeArrowheads="1"/>
            </p:cNvSpPr>
            <p:nvPr/>
          </p:nvSpPr>
          <p:spPr bwMode="auto">
            <a:xfrm>
              <a:off x="2352" y="2064"/>
              <a:ext cx="1008" cy="384"/>
            </a:xfrm>
            <a:prstGeom prst="rect">
              <a:avLst/>
            </a:prstGeom>
            <a:solidFill>
              <a:srgbClr val="FFFF00"/>
            </a:solidFill>
            <a:ln w="9525">
              <a:solidFill>
                <a:schemeClr val="tx1"/>
              </a:solidFill>
              <a:miter lim="800000"/>
              <a:headEnd/>
              <a:tailEnd/>
            </a:ln>
          </p:spPr>
          <p:txBody>
            <a:bodyPr wrap="none" anchor="ctr"/>
            <a:lstStyle/>
            <a:p>
              <a:pPr algn="ctr" eaLnBrk="1" hangingPunct="1">
                <a:defRPr/>
              </a:pPr>
              <a:r>
                <a:rPr lang="en-US" sz="2400" dirty="0">
                  <a:solidFill>
                    <a:srgbClr val="000000"/>
                  </a:solidFill>
                  <a:ea typeface="+mn-ea"/>
                  <a:cs typeface="+mn-cs"/>
                </a:rPr>
                <a:t>Posterior</a:t>
              </a:r>
            </a:p>
          </p:txBody>
        </p:sp>
        <p:sp>
          <p:nvSpPr>
            <p:cNvPr id="37949" name="Rectangle 11"/>
            <p:cNvSpPr>
              <a:spLocks noChangeArrowheads="1"/>
            </p:cNvSpPr>
            <p:nvPr/>
          </p:nvSpPr>
          <p:spPr bwMode="auto">
            <a:xfrm>
              <a:off x="2352" y="1392"/>
              <a:ext cx="1008" cy="384"/>
            </a:xfrm>
            <a:prstGeom prst="rect">
              <a:avLst/>
            </a:prstGeom>
            <a:solidFill>
              <a:srgbClr val="FF00FF"/>
            </a:solidFill>
            <a:ln w="9525">
              <a:solidFill>
                <a:schemeClr val="tx1"/>
              </a:solidFill>
              <a:miter lim="800000"/>
              <a:headEnd/>
              <a:tailEnd/>
            </a:ln>
          </p:spPr>
          <p:txBody>
            <a:bodyPr wrap="none" anchor="ctr"/>
            <a:lstStyle/>
            <a:p>
              <a:pPr algn="ctr" eaLnBrk="1" hangingPunct="1">
                <a:defRPr/>
              </a:pPr>
              <a:r>
                <a:rPr lang="en-US" sz="2400" dirty="0">
                  <a:solidFill>
                    <a:srgbClr val="000000"/>
                  </a:solidFill>
                  <a:ea typeface="+mn-ea"/>
                  <a:cs typeface="+mn-cs"/>
                </a:rPr>
                <a:t>4D-Var</a:t>
              </a:r>
            </a:p>
          </p:txBody>
        </p:sp>
        <p:sp>
          <p:nvSpPr>
            <p:cNvPr id="37950" name="Line 12"/>
            <p:cNvSpPr>
              <a:spLocks noChangeShapeType="1"/>
            </p:cNvSpPr>
            <p:nvPr/>
          </p:nvSpPr>
          <p:spPr bwMode="auto">
            <a:xfrm>
              <a:off x="1920" y="1056"/>
              <a:ext cx="912" cy="336"/>
            </a:xfrm>
            <a:prstGeom prst="line">
              <a:avLst/>
            </a:prstGeom>
            <a:noFill/>
            <a:ln w="57150">
              <a:solidFill>
                <a:schemeClr val="tx1"/>
              </a:solidFill>
              <a:round/>
              <a:headEnd/>
              <a:tailEnd type="triangle" w="med" len="med"/>
            </a:ln>
          </p:spPr>
          <p:txBody>
            <a:bodyPr/>
            <a:lstStyle/>
            <a:p>
              <a:pPr algn="ctr">
                <a:defRPr/>
              </a:pPr>
              <a:endParaRPr lang="en-US" sz="1400" b="0">
                <a:solidFill>
                  <a:srgbClr val="000000"/>
                </a:solidFill>
                <a:ea typeface="+mn-ea"/>
                <a:cs typeface="+mn-cs"/>
              </a:endParaRPr>
            </a:p>
          </p:txBody>
        </p:sp>
        <p:sp>
          <p:nvSpPr>
            <p:cNvPr id="37951" name="Line 13"/>
            <p:cNvSpPr>
              <a:spLocks noChangeShapeType="1"/>
            </p:cNvSpPr>
            <p:nvPr/>
          </p:nvSpPr>
          <p:spPr bwMode="auto">
            <a:xfrm flipH="1">
              <a:off x="2832" y="1008"/>
              <a:ext cx="1056" cy="384"/>
            </a:xfrm>
            <a:prstGeom prst="line">
              <a:avLst/>
            </a:prstGeom>
            <a:noFill/>
            <a:ln w="57150">
              <a:solidFill>
                <a:schemeClr val="tx1"/>
              </a:solidFill>
              <a:round/>
              <a:headEnd/>
              <a:tailEnd type="triangle" w="med" len="med"/>
            </a:ln>
          </p:spPr>
          <p:txBody>
            <a:bodyPr/>
            <a:lstStyle/>
            <a:p>
              <a:pPr algn="ctr">
                <a:defRPr/>
              </a:pPr>
              <a:endParaRPr lang="en-US" sz="1400" b="0">
                <a:solidFill>
                  <a:srgbClr val="000000"/>
                </a:solidFill>
                <a:ea typeface="+mn-ea"/>
                <a:cs typeface="+mn-cs"/>
              </a:endParaRPr>
            </a:p>
          </p:txBody>
        </p:sp>
        <p:sp>
          <p:nvSpPr>
            <p:cNvPr id="37952" name="Line 14"/>
            <p:cNvSpPr>
              <a:spLocks noChangeShapeType="1"/>
            </p:cNvSpPr>
            <p:nvPr/>
          </p:nvSpPr>
          <p:spPr bwMode="auto">
            <a:xfrm>
              <a:off x="2832" y="1776"/>
              <a:ext cx="0" cy="288"/>
            </a:xfrm>
            <a:prstGeom prst="line">
              <a:avLst/>
            </a:prstGeom>
            <a:noFill/>
            <a:ln w="57150">
              <a:solidFill>
                <a:schemeClr val="tx1"/>
              </a:solidFill>
              <a:round/>
              <a:headEnd/>
              <a:tailEnd type="triangle" w="med" len="med"/>
            </a:ln>
          </p:spPr>
          <p:txBody>
            <a:bodyPr/>
            <a:lstStyle/>
            <a:p>
              <a:pPr algn="ctr">
                <a:defRPr/>
              </a:pPr>
              <a:endParaRPr lang="en-US" sz="1400" b="0">
                <a:solidFill>
                  <a:srgbClr val="000000"/>
                </a:solidFill>
                <a:ea typeface="+mn-ea"/>
                <a:cs typeface="+mn-cs"/>
              </a:endParaRPr>
            </a:p>
          </p:txBody>
        </p:sp>
      </p:grpSp>
      <p:grpSp>
        <p:nvGrpSpPr>
          <p:cNvPr id="228355" name="Group 15"/>
          <p:cNvGrpSpPr>
            <a:grpSpLocks/>
          </p:cNvGrpSpPr>
          <p:nvPr/>
        </p:nvGrpSpPr>
        <p:grpSpPr bwMode="auto">
          <a:xfrm>
            <a:off x="533400" y="838200"/>
            <a:ext cx="3200400" cy="3352800"/>
            <a:chOff x="336" y="336"/>
            <a:chExt cx="2016" cy="2112"/>
          </a:xfrm>
        </p:grpSpPr>
        <p:sp>
          <p:nvSpPr>
            <p:cNvPr id="37945" name="Rectangle 16"/>
            <p:cNvSpPr>
              <a:spLocks noChangeArrowheads="1"/>
            </p:cNvSpPr>
            <p:nvPr/>
          </p:nvSpPr>
          <p:spPr bwMode="auto">
            <a:xfrm>
              <a:off x="336" y="2064"/>
              <a:ext cx="1008" cy="384"/>
            </a:xfrm>
            <a:prstGeom prst="rect">
              <a:avLst/>
            </a:prstGeom>
            <a:solidFill>
              <a:srgbClr val="C0C0C0"/>
            </a:solidFill>
            <a:ln w="9525">
              <a:solidFill>
                <a:schemeClr val="tx1"/>
              </a:solidFill>
              <a:miter lim="800000"/>
              <a:headEnd/>
              <a:tailEnd/>
            </a:ln>
          </p:spPr>
          <p:txBody>
            <a:bodyPr wrap="none" anchor="ctr"/>
            <a:lstStyle/>
            <a:p>
              <a:pPr algn="ctr" eaLnBrk="1" hangingPunct="1">
                <a:defRPr/>
              </a:pPr>
              <a:r>
                <a:rPr lang="en-US" sz="2000">
                  <a:solidFill>
                    <a:srgbClr val="000000"/>
                  </a:solidFill>
                  <a:ea typeface="+mn-ea"/>
                  <a:cs typeface="+mn-cs"/>
                </a:rPr>
                <a:t>Priors &amp;</a:t>
              </a:r>
            </a:p>
            <a:p>
              <a:pPr algn="ctr" eaLnBrk="1" hangingPunct="1">
                <a:defRPr/>
              </a:pPr>
              <a:r>
                <a:rPr lang="en-US" sz="2000">
                  <a:solidFill>
                    <a:srgbClr val="000000"/>
                  </a:solidFill>
                  <a:ea typeface="+mn-ea"/>
                  <a:cs typeface="+mn-cs"/>
                </a:rPr>
                <a:t>Hypotheses</a:t>
              </a:r>
            </a:p>
          </p:txBody>
        </p:sp>
        <p:sp>
          <p:nvSpPr>
            <p:cNvPr id="37946" name="Rectangle 17"/>
            <p:cNvSpPr>
              <a:spLocks noChangeArrowheads="1"/>
            </p:cNvSpPr>
            <p:nvPr/>
          </p:nvSpPr>
          <p:spPr bwMode="auto">
            <a:xfrm>
              <a:off x="720" y="336"/>
              <a:ext cx="1632" cy="1248"/>
            </a:xfrm>
            <a:prstGeom prst="rect">
              <a:avLst/>
            </a:prstGeom>
            <a:noFill/>
            <a:ln w="38100">
              <a:solidFill>
                <a:srgbClr val="FF0000"/>
              </a:solidFill>
              <a:miter lim="800000"/>
              <a:headEnd/>
              <a:tailEnd/>
            </a:ln>
          </p:spPr>
          <p:txBody>
            <a:bodyPr wrap="none" anchor="ctr"/>
            <a:lstStyle/>
            <a:p>
              <a:pPr algn="ctr">
                <a:defRPr/>
              </a:pPr>
              <a:endParaRPr lang="en-US" sz="1400" b="0">
                <a:solidFill>
                  <a:srgbClr val="000000"/>
                </a:solidFill>
                <a:ea typeface="+mn-ea"/>
                <a:cs typeface="+mn-cs"/>
              </a:endParaRPr>
            </a:p>
          </p:txBody>
        </p:sp>
        <p:sp>
          <p:nvSpPr>
            <p:cNvPr id="37947" name="Line 18"/>
            <p:cNvSpPr>
              <a:spLocks noChangeShapeType="1"/>
            </p:cNvSpPr>
            <p:nvPr/>
          </p:nvSpPr>
          <p:spPr bwMode="auto">
            <a:xfrm flipV="1">
              <a:off x="960" y="1584"/>
              <a:ext cx="0" cy="480"/>
            </a:xfrm>
            <a:prstGeom prst="line">
              <a:avLst/>
            </a:prstGeom>
            <a:noFill/>
            <a:ln w="57150">
              <a:solidFill>
                <a:schemeClr val="tx1"/>
              </a:solidFill>
              <a:round/>
              <a:headEnd/>
              <a:tailEnd type="triangle" w="med" len="med"/>
            </a:ln>
          </p:spPr>
          <p:txBody>
            <a:bodyPr/>
            <a:lstStyle/>
            <a:p>
              <a:pPr algn="ctr">
                <a:defRPr/>
              </a:pPr>
              <a:endParaRPr lang="en-US" sz="1400" b="0">
                <a:solidFill>
                  <a:srgbClr val="000000"/>
                </a:solidFill>
                <a:ea typeface="+mn-ea"/>
                <a:cs typeface="+mn-cs"/>
              </a:endParaRPr>
            </a:p>
          </p:txBody>
        </p:sp>
      </p:grpSp>
      <p:grpSp>
        <p:nvGrpSpPr>
          <p:cNvPr id="228356" name="Group 19"/>
          <p:cNvGrpSpPr>
            <a:grpSpLocks/>
          </p:cNvGrpSpPr>
          <p:nvPr/>
        </p:nvGrpSpPr>
        <p:grpSpPr bwMode="auto">
          <a:xfrm>
            <a:off x="5334000" y="4191000"/>
            <a:ext cx="3200400" cy="990600"/>
            <a:chOff x="3360" y="2448"/>
            <a:chExt cx="2016" cy="624"/>
          </a:xfrm>
        </p:grpSpPr>
        <p:sp>
          <p:nvSpPr>
            <p:cNvPr id="37943" name="Rectangle 20"/>
            <p:cNvSpPr>
              <a:spLocks noChangeArrowheads="1"/>
            </p:cNvSpPr>
            <p:nvPr/>
          </p:nvSpPr>
          <p:spPr bwMode="auto">
            <a:xfrm>
              <a:off x="4368" y="2688"/>
              <a:ext cx="1008" cy="384"/>
            </a:xfrm>
            <a:prstGeom prst="rect">
              <a:avLst/>
            </a:prstGeom>
            <a:solidFill>
              <a:srgbClr val="A1FDCD"/>
            </a:solidFill>
            <a:ln w="9525">
              <a:solidFill>
                <a:schemeClr val="tx1"/>
              </a:solidFill>
              <a:miter lim="800000"/>
              <a:headEnd/>
              <a:tailEnd/>
            </a:ln>
          </p:spPr>
          <p:txBody>
            <a:bodyPr wrap="none" anchor="ctr"/>
            <a:lstStyle/>
            <a:p>
              <a:pPr algn="ctr" eaLnBrk="1" hangingPunct="1">
                <a:defRPr/>
              </a:pPr>
              <a:r>
                <a:rPr lang="en-US" sz="2000">
                  <a:solidFill>
                    <a:srgbClr val="000000"/>
                  </a:solidFill>
                  <a:ea typeface="+mn-ea"/>
                  <a:cs typeface="+mn-cs"/>
                </a:rPr>
                <a:t>Clipped</a:t>
              </a:r>
            </a:p>
            <a:p>
              <a:pPr algn="ctr" eaLnBrk="1" hangingPunct="1">
                <a:defRPr/>
              </a:pPr>
              <a:r>
                <a:rPr lang="en-US" sz="2000">
                  <a:solidFill>
                    <a:srgbClr val="000000"/>
                  </a:solidFill>
                  <a:ea typeface="+mn-ea"/>
                  <a:cs typeface="+mn-cs"/>
                </a:rPr>
                <a:t>Analyses</a:t>
              </a:r>
            </a:p>
          </p:txBody>
        </p:sp>
        <p:sp>
          <p:nvSpPr>
            <p:cNvPr id="37944" name="Line 21"/>
            <p:cNvSpPr>
              <a:spLocks noChangeShapeType="1"/>
            </p:cNvSpPr>
            <p:nvPr/>
          </p:nvSpPr>
          <p:spPr bwMode="auto">
            <a:xfrm>
              <a:off x="3360" y="2448"/>
              <a:ext cx="1008" cy="384"/>
            </a:xfrm>
            <a:prstGeom prst="line">
              <a:avLst/>
            </a:prstGeom>
            <a:noFill/>
            <a:ln w="57150">
              <a:solidFill>
                <a:schemeClr val="tx1"/>
              </a:solidFill>
              <a:round/>
              <a:headEnd/>
              <a:tailEnd type="triangle" w="med" len="med"/>
            </a:ln>
          </p:spPr>
          <p:txBody>
            <a:bodyPr/>
            <a:lstStyle/>
            <a:p>
              <a:pPr algn="ctr">
                <a:defRPr/>
              </a:pPr>
              <a:endParaRPr lang="en-US" sz="1400" b="0">
                <a:solidFill>
                  <a:srgbClr val="000000"/>
                </a:solidFill>
                <a:ea typeface="+mn-ea"/>
                <a:cs typeface="+mn-cs"/>
              </a:endParaRPr>
            </a:p>
          </p:txBody>
        </p:sp>
      </p:grpSp>
      <p:grpSp>
        <p:nvGrpSpPr>
          <p:cNvPr id="228357" name="Group 22"/>
          <p:cNvGrpSpPr>
            <a:grpSpLocks/>
          </p:cNvGrpSpPr>
          <p:nvPr/>
        </p:nvGrpSpPr>
        <p:grpSpPr bwMode="auto">
          <a:xfrm>
            <a:off x="3733800" y="4800600"/>
            <a:ext cx="3200400" cy="1828800"/>
            <a:chOff x="2352" y="2832"/>
            <a:chExt cx="2016" cy="1152"/>
          </a:xfrm>
        </p:grpSpPr>
        <p:sp>
          <p:nvSpPr>
            <p:cNvPr id="37931" name="Rectangle 23"/>
            <p:cNvSpPr>
              <a:spLocks noChangeArrowheads="1"/>
            </p:cNvSpPr>
            <p:nvPr/>
          </p:nvSpPr>
          <p:spPr bwMode="auto">
            <a:xfrm>
              <a:off x="2352" y="3216"/>
              <a:ext cx="1008" cy="384"/>
            </a:xfrm>
            <a:prstGeom prst="rect">
              <a:avLst/>
            </a:prstGeom>
            <a:solidFill>
              <a:srgbClr val="C5B7E7"/>
            </a:solidFill>
            <a:ln w="9525">
              <a:solidFill>
                <a:schemeClr val="tx1"/>
              </a:solidFill>
              <a:miter lim="800000"/>
              <a:headEnd/>
              <a:tailEnd/>
            </a:ln>
          </p:spPr>
          <p:txBody>
            <a:bodyPr wrap="none" anchor="ctr"/>
            <a:lstStyle/>
            <a:p>
              <a:pPr algn="ctr" eaLnBrk="1" hangingPunct="1">
                <a:defRPr/>
              </a:pPr>
              <a:r>
                <a:rPr lang="en-US" sz="2000">
                  <a:solidFill>
                    <a:srgbClr val="000000"/>
                  </a:solidFill>
                  <a:ea typeface="+mn-ea"/>
                  <a:cs typeface="+mn-cs"/>
                </a:rPr>
                <a:t>Ensemble</a:t>
              </a:r>
            </a:p>
            <a:p>
              <a:pPr algn="ctr" eaLnBrk="1" hangingPunct="1">
                <a:defRPr/>
              </a:pPr>
              <a:r>
                <a:rPr lang="en-US" sz="2000">
                  <a:solidFill>
                    <a:srgbClr val="000000"/>
                  </a:solidFill>
                  <a:ea typeface="+mn-ea"/>
                  <a:cs typeface="+mn-cs"/>
                </a:rPr>
                <a:t>(SV, SO)</a:t>
              </a:r>
            </a:p>
          </p:txBody>
        </p:sp>
        <p:sp>
          <p:nvSpPr>
            <p:cNvPr id="37932" name="Line 24"/>
            <p:cNvSpPr>
              <a:spLocks noChangeShapeType="1"/>
            </p:cNvSpPr>
            <p:nvPr/>
          </p:nvSpPr>
          <p:spPr bwMode="auto">
            <a:xfrm flipH="1">
              <a:off x="3360" y="2832"/>
              <a:ext cx="1008" cy="528"/>
            </a:xfrm>
            <a:prstGeom prst="line">
              <a:avLst/>
            </a:prstGeom>
            <a:noFill/>
            <a:ln w="57150">
              <a:solidFill>
                <a:schemeClr val="tx1"/>
              </a:solidFill>
              <a:round/>
              <a:headEnd/>
              <a:tailEnd type="triangle" w="med" len="med"/>
            </a:ln>
          </p:spPr>
          <p:txBody>
            <a:bodyPr/>
            <a:lstStyle/>
            <a:p>
              <a:pPr algn="ctr">
                <a:defRPr/>
              </a:pPr>
              <a:endParaRPr lang="en-US" sz="1400" b="0">
                <a:solidFill>
                  <a:srgbClr val="000000"/>
                </a:solidFill>
                <a:ea typeface="+mn-ea"/>
                <a:cs typeface="+mn-cs"/>
              </a:endParaRPr>
            </a:p>
          </p:txBody>
        </p:sp>
        <p:sp>
          <p:nvSpPr>
            <p:cNvPr id="37933" name="Line 25"/>
            <p:cNvSpPr>
              <a:spLocks noChangeShapeType="1"/>
            </p:cNvSpPr>
            <p:nvPr/>
          </p:nvSpPr>
          <p:spPr bwMode="auto">
            <a:xfrm>
              <a:off x="2832" y="3600"/>
              <a:ext cx="0" cy="384"/>
            </a:xfrm>
            <a:prstGeom prst="line">
              <a:avLst/>
            </a:prstGeom>
            <a:noFill/>
            <a:ln w="38100">
              <a:solidFill>
                <a:schemeClr val="tx1"/>
              </a:solidFill>
              <a:round/>
              <a:headEnd/>
              <a:tailEnd type="triangle" w="med" len="med"/>
            </a:ln>
          </p:spPr>
          <p:txBody>
            <a:bodyPr/>
            <a:lstStyle/>
            <a:p>
              <a:pPr algn="ctr">
                <a:defRPr/>
              </a:pPr>
              <a:endParaRPr lang="en-US" sz="1400" b="0">
                <a:solidFill>
                  <a:srgbClr val="000000"/>
                </a:solidFill>
                <a:ea typeface="+mn-ea"/>
                <a:cs typeface="+mn-cs"/>
              </a:endParaRPr>
            </a:p>
          </p:txBody>
        </p:sp>
        <p:sp>
          <p:nvSpPr>
            <p:cNvPr id="37934" name="Line 26"/>
            <p:cNvSpPr>
              <a:spLocks noChangeShapeType="1"/>
            </p:cNvSpPr>
            <p:nvPr/>
          </p:nvSpPr>
          <p:spPr bwMode="auto">
            <a:xfrm>
              <a:off x="2928" y="3600"/>
              <a:ext cx="0" cy="384"/>
            </a:xfrm>
            <a:prstGeom prst="line">
              <a:avLst/>
            </a:prstGeom>
            <a:noFill/>
            <a:ln w="38100">
              <a:solidFill>
                <a:schemeClr val="tx1"/>
              </a:solidFill>
              <a:round/>
              <a:headEnd/>
              <a:tailEnd type="triangle" w="med" len="med"/>
            </a:ln>
          </p:spPr>
          <p:txBody>
            <a:bodyPr/>
            <a:lstStyle/>
            <a:p>
              <a:pPr algn="ctr">
                <a:defRPr/>
              </a:pPr>
              <a:endParaRPr lang="en-US" sz="1400" b="0">
                <a:solidFill>
                  <a:srgbClr val="000000"/>
                </a:solidFill>
                <a:ea typeface="+mn-ea"/>
                <a:cs typeface="+mn-cs"/>
              </a:endParaRPr>
            </a:p>
          </p:txBody>
        </p:sp>
        <p:sp>
          <p:nvSpPr>
            <p:cNvPr id="37935" name="Line 27"/>
            <p:cNvSpPr>
              <a:spLocks noChangeShapeType="1"/>
            </p:cNvSpPr>
            <p:nvPr/>
          </p:nvSpPr>
          <p:spPr bwMode="auto">
            <a:xfrm>
              <a:off x="3024" y="3600"/>
              <a:ext cx="0" cy="384"/>
            </a:xfrm>
            <a:prstGeom prst="line">
              <a:avLst/>
            </a:prstGeom>
            <a:noFill/>
            <a:ln w="38100">
              <a:solidFill>
                <a:schemeClr val="tx1"/>
              </a:solidFill>
              <a:round/>
              <a:headEnd/>
              <a:tailEnd type="triangle" w="med" len="med"/>
            </a:ln>
          </p:spPr>
          <p:txBody>
            <a:bodyPr/>
            <a:lstStyle/>
            <a:p>
              <a:pPr algn="ctr">
                <a:defRPr/>
              </a:pPr>
              <a:endParaRPr lang="en-US" sz="1400" b="0">
                <a:solidFill>
                  <a:srgbClr val="000000"/>
                </a:solidFill>
                <a:ea typeface="+mn-ea"/>
                <a:cs typeface="+mn-cs"/>
              </a:endParaRPr>
            </a:p>
          </p:txBody>
        </p:sp>
        <p:sp>
          <p:nvSpPr>
            <p:cNvPr id="37936" name="Line 28"/>
            <p:cNvSpPr>
              <a:spLocks noChangeShapeType="1"/>
            </p:cNvSpPr>
            <p:nvPr/>
          </p:nvSpPr>
          <p:spPr bwMode="auto">
            <a:xfrm>
              <a:off x="3120" y="3600"/>
              <a:ext cx="0" cy="384"/>
            </a:xfrm>
            <a:prstGeom prst="line">
              <a:avLst/>
            </a:prstGeom>
            <a:noFill/>
            <a:ln w="38100">
              <a:solidFill>
                <a:schemeClr val="tx1"/>
              </a:solidFill>
              <a:round/>
              <a:headEnd/>
              <a:tailEnd type="triangle" w="med" len="med"/>
            </a:ln>
          </p:spPr>
          <p:txBody>
            <a:bodyPr/>
            <a:lstStyle/>
            <a:p>
              <a:pPr algn="ctr">
                <a:defRPr/>
              </a:pPr>
              <a:endParaRPr lang="en-US" sz="1400" b="0">
                <a:solidFill>
                  <a:srgbClr val="000000"/>
                </a:solidFill>
                <a:ea typeface="+mn-ea"/>
                <a:cs typeface="+mn-cs"/>
              </a:endParaRPr>
            </a:p>
          </p:txBody>
        </p:sp>
        <p:sp>
          <p:nvSpPr>
            <p:cNvPr id="37937" name="Line 29"/>
            <p:cNvSpPr>
              <a:spLocks noChangeShapeType="1"/>
            </p:cNvSpPr>
            <p:nvPr/>
          </p:nvSpPr>
          <p:spPr bwMode="auto">
            <a:xfrm>
              <a:off x="3216" y="3600"/>
              <a:ext cx="0" cy="384"/>
            </a:xfrm>
            <a:prstGeom prst="line">
              <a:avLst/>
            </a:prstGeom>
            <a:noFill/>
            <a:ln w="38100">
              <a:solidFill>
                <a:schemeClr val="tx1"/>
              </a:solidFill>
              <a:round/>
              <a:headEnd/>
              <a:tailEnd type="triangle" w="med" len="med"/>
            </a:ln>
          </p:spPr>
          <p:txBody>
            <a:bodyPr/>
            <a:lstStyle/>
            <a:p>
              <a:pPr algn="ctr">
                <a:defRPr/>
              </a:pPr>
              <a:endParaRPr lang="en-US" sz="1400" b="0">
                <a:solidFill>
                  <a:srgbClr val="000000"/>
                </a:solidFill>
                <a:ea typeface="+mn-ea"/>
                <a:cs typeface="+mn-cs"/>
              </a:endParaRPr>
            </a:p>
          </p:txBody>
        </p:sp>
        <p:sp>
          <p:nvSpPr>
            <p:cNvPr id="37938" name="Line 30"/>
            <p:cNvSpPr>
              <a:spLocks noChangeShapeType="1"/>
            </p:cNvSpPr>
            <p:nvPr/>
          </p:nvSpPr>
          <p:spPr bwMode="auto">
            <a:xfrm>
              <a:off x="3312" y="3600"/>
              <a:ext cx="0" cy="384"/>
            </a:xfrm>
            <a:prstGeom prst="line">
              <a:avLst/>
            </a:prstGeom>
            <a:noFill/>
            <a:ln w="38100">
              <a:solidFill>
                <a:schemeClr val="tx1"/>
              </a:solidFill>
              <a:round/>
              <a:headEnd/>
              <a:tailEnd type="triangle" w="med" len="med"/>
            </a:ln>
          </p:spPr>
          <p:txBody>
            <a:bodyPr/>
            <a:lstStyle/>
            <a:p>
              <a:pPr algn="ctr">
                <a:defRPr/>
              </a:pPr>
              <a:endParaRPr lang="en-US" sz="1400" b="0">
                <a:solidFill>
                  <a:srgbClr val="000000"/>
                </a:solidFill>
                <a:ea typeface="+mn-ea"/>
                <a:cs typeface="+mn-cs"/>
              </a:endParaRPr>
            </a:p>
          </p:txBody>
        </p:sp>
        <p:sp>
          <p:nvSpPr>
            <p:cNvPr id="37939" name="Line 31"/>
            <p:cNvSpPr>
              <a:spLocks noChangeShapeType="1"/>
            </p:cNvSpPr>
            <p:nvPr/>
          </p:nvSpPr>
          <p:spPr bwMode="auto">
            <a:xfrm>
              <a:off x="2736" y="3600"/>
              <a:ext cx="0" cy="384"/>
            </a:xfrm>
            <a:prstGeom prst="line">
              <a:avLst/>
            </a:prstGeom>
            <a:noFill/>
            <a:ln w="38100">
              <a:solidFill>
                <a:schemeClr val="tx1"/>
              </a:solidFill>
              <a:round/>
              <a:headEnd/>
              <a:tailEnd type="triangle" w="med" len="med"/>
            </a:ln>
          </p:spPr>
          <p:txBody>
            <a:bodyPr/>
            <a:lstStyle/>
            <a:p>
              <a:pPr algn="ctr">
                <a:defRPr/>
              </a:pPr>
              <a:endParaRPr lang="en-US" sz="1400" b="0">
                <a:solidFill>
                  <a:srgbClr val="000000"/>
                </a:solidFill>
                <a:ea typeface="+mn-ea"/>
                <a:cs typeface="+mn-cs"/>
              </a:endParaRPr>
            </a:p>
          </p:txBody>
        </p:sp>
        <p:sp>
          <p:nvSpPr>
            <p:cNvPr id="37940" name="Line 32"/>
            <p:cNvSpPr>
              <a:spLocks noChangeShapeType="1"/>
            </p:cNvSpPr>
            <p:nvPr/>
          </p:nvSpPr>
          <p:spPr bwMode="auto">
            <a:xfrm>
              <a:off x="2640" y="3600"/>
              <a:ext cx="0" cy="384"/>
            </a:xfrm>
            <a:prstGeom prst="line">
              <a:avLst/>
            </a:prstGeom>
            <a:noFill/>
            <a:ln w="38100">
              <a:solidFill>
                <a:schemeClr val="tx1"/>
              </a:solidFill>
              <a:round/>
              <a:headEnd/>
              <a:tailEnd type="triangle" w="med" len="med"/>
            </a:ln>
          </p:spPr>
          <p:txBody>
            <a:bodyPr/>
            <a:lstStyle/>
            <a:p>
              <a:pPr algn="ctr">
                <a:defRPr/>
              </a:pPr>
              <a:endParaRPr lang="en-US" sz="1400" b="0">
                <a:solidFill>
                  <a:srgbClr val="000000"/>
                </a:solidFill>
                <a:ea typeface="+mn-ea"/>
                <a:cs typeface="+mn-cs"/>
              </a:endParaRPr>
            </a:p>
          </p:txBody>
        </p:sp>
        <p:sp>
          <p:nvSpPr>
            <p:cNvPr id="37941" name="Line 33"/>
            <p:cNvSpPr>
              <a:spLocks noChangeShapeType="1"/>
            </p:cNvSpPr>
            <p:nvPr/>
          </p:nvSpPr>
          <p:spPr bwMode="auto">
            <a:xfrm>
              <a:off x="2544" y="3600"/>
              <a:ext cx="0" cy="384"/>
            </a:xfrm>
            <a:prstGeom prst="line">
              <a:avLst/>
            </a:prstGeom>
            <a:noFill/>
            <a:ln w="38100">
              <a:solidFill>
                <a:schemeClr val="tx1"/>
              </a:solidFill>
              <a:round/>
              <a:headEnd/>
              <a:tailEnd type="triangle" w="med" len="med"/>
            </a:ln>
          </p:spPr>
          <p:txBody>
            <a:bodyPr/>
            <a:lstStyle/>
            <a:p>
              <a:pPr algn="ctr">
                <a:defRPr/>
              </a:pPr>
              <a:endParaRPr lang="en-US" sz="1400" b="0">
                <a:solidFill>
                  <a:srgbClr val="000000"/>
                </a:solidFill>
                <a:ea typeface="+mn-ea"/>
                <a:cs typeface="+mn-cs"/>
              </a:endParaRPr>
            </a:p>
          </p:txBody>
        </p:sp>
        <p:sp>
          <p:nvSpPr>
            <p:cNvPr id="37942" name="Line 34"/>
            <p:cNvSpPr>
              <a:spLocks noChangeShapeType="1"/>
            </p:cNvSpPr>
            <p:nvPr/>
          </p:nvSpPr>
          <p:spPr bwMode="auto">
            <a:xfrm>
              <a:off x="2448" y="3600"/>
              <a:ext cx="0" cy="384"/>
            </a:xfrm>
            <a:prstGeom prst="line">
              <a:avLst/>
            </a:prstGeom>
            <a:noFill/>
            <a:ln w="38100">
              <a:solidFill>
                <a:schemeClr val="tx1"/>
              </a:solidFill>
              <a:round/>
              <a:headEnd/>
              <a:tailEnd type="triangle" w="med" len="med"/>
            </a:ln>
          </p:spPr>
          <p:txBody>
            <a:bodyPr/>
            <a:lstStyle/>
            <a:p>
              <a:pPr algn="ctr">
                <a:defRPr/>
              </a:pPr>
              <a:endParaRPr lang="en-US" sz="1400" b="0">
                <a:solidFill>
                  <a:srgbClr val="000000"/>
                </a:solidFill>
                <a:ea typeface="+mn-ea"/>
                <a:cs typeface="+mn-cs"/>
              </a:endParaRPr>
            </a:p>
          </p:txBody>
        </p:sp>
      </p:grpSp>
      <p:grpSp>
        <p:nvGrpSpPr>
          <p:cNvPr id="228358" name="Group 35"/>
          <p:cNvGrpSpPr>
            <a:grpSpLocks/>
          </p:cNvGrpSpPr>
          <p:nvPr/>
        </p:nvGrpSpPr>
        <p:grpSpPr bwMode="auto">
          <a:xfrm>
            <a:off x="2133600" y="3581400"/>
            <a:ext cx="1600200" cy="584200"/>
            <a:chOff x="1344" y="2064"/>
            <a:chExt cx="1008" cy="368"/>
          </a:xfrm>
        </p:grpSpPr>
        <p:sp>
          <p:nvSpPr>
            <p:cNvPr id="37929" name="Line 36"/>
            <p:cNvSpPr>
              <a:spLocks noChangeShapeType="1"/>
            </p:cNvSpPr>
            <p:nvPr/>
          </p:nvSpPr>
          <p:spPr bwMode="auto">
            <a:xfrm flipH="1">
              <a:off x="1344" y="2256"/>
              <a:ext cx="1008" cy="0"/>
            </a:xfrm>
            <a:prstGeom prst="line">
              <a:avLst/>
            </a:prstGeom>
            <a:noFill/>
            <a:ln w="57150">
              <a:solidFill>
                <a:schemeClr val="tx1"/>
              </a:solidFill>
              <a:round/>
              <a:headEnd/>
              <a:tailEnd type="triangle" w="med" len="med"/>
            </a:ln>
          </p:spPr>
          <p:txBody>
            <a:bodyPr/>
            <a:lstStyle/>
            <a:p>
              <a:pPr algn="ctr">
                <a:defRPr/>
              </a:pPr>
              <a:endParaRPr lang="en-US" sz="1400" b="0">
                <a:solidFill>
                  <a:srgbClr val="000000"/>
                </a:solidFill>
                <a:ea typeface="+mn-ea"/>
                <a:cs typeface="+mn-cs"/>
              </a:endParaRPr>
            </a:p>
          </p:txBody>
        </p:sp>
        <p:sp>
          <p:nvSpPr>
            <p:cNvPr id="37930" name="Text Box 37"/>
            <p:cNvSpPr txBox="1">
              <a:spLocks noChangeArrowheads="1"/>
            </p:cNvSpPr>
            <p:nvPr/>
          </p:nvSpPr>
          <p:spPr bwMode="auto">
            <a:xfrm>
              <a:off x="1480" y="2064"/>
              <a:ext cx="812" cy="368"/>
            </a:xfrm>
            <a:prstGeom prst="rect">
              <a:avLst/>
            </a:prstGeom>
            <a:noFill/>
            <a:ln w="9525">
              <a:noFill/>
              <a:miter lim="800000"/>
              <a:headEnd/>
              <a:tailEnd/>
            </a:ln>
          </p:spPr>
          <p:txBody>
            <a:bodyPr wrap="none">
              <a:spAutoFit/>
            </a:bodyPr>
            <a:lstStyle/>
            <a:p>
              <a:pPr algn="ctr" eaLnBrk="1" hangingPunct="1">
                <a:defRPr/>
              </a:pPr>
              <a:r>
                <a:rPr lang="en-US" sz="1600" dirty="0">
                  <a:solidFill>
                    <a:srgbClr val="000000"/>
                  </a:solidFill>
                  <a:ea typeface="+mn-ea"/>
                  <a:cs typeface="+mn-cs"/>
                </a:rPr>
                <a:t>Hypothesis</a:t>
              </a:r>
            </a:p>
            <a:p>
              <a:pPr algn="ctr" eaLnBrk="1" hangingPunct="1">
                <a:defRPr/>
              </a:pPr>
              <a:r>
                <a:rPr lang="en-US" sz="1600" dirty="0">
                  <a:solidFill>
                    <a:srgbClr val="000000"/>
                  </a:solidFill>
                  <a:ea typeface="+mn-ea"/>
                  <a:cs typeface="+mn-cs"/>
                </a:rPr>
                <a:t>Tests</a:t>
              </a:r>
            </a:p>
          </p:txBody>
        </p:sp>
      </p:grpSp>
      <p:grpSp>
        <p:nvGrpSpPr>
          <p:cNvPr id="228359" name="Group 38"/>
          <p:cNvGrpSpPr>
            <a:grpSpLocks/>
          </p:cNvGrpSpPr>
          <p:nvPr/>
        </p:nvGrpSpPr>
        <p:grpSpPr bwMode="auto">
          <a:xfrm>
            <a:off x="4495800" y="4191000"/>
            <a:ext cx="1100138" cy="1219200"/>
            <a:chOff x="2832" y="2448"/>
            <a:chExt cx="693" cy="768"/>
          </a:xfrm>
        </p:grpSpPr>
        <p:sp>
          <p:nvSpPr>
            <p:cNvPr id="37927" name="Line 39"/>
            <p:cNvSpPr>
              <a:spLocks noChangeShapeType="1"/>
            </p:cNvSpPr>
            <p:nvPr/>
          </p:nvSpPr>
          <p:spPr bwMode="auto">
            <a:xfrm>
              <a:off x="2832" y="2448"/>
              <a:ext cx="0" cy="768"/>
            </a:xfrm>
            <a:prstGeom prst="line">
              <a:avLst/>
            </a:prstGeom>
            <a:noFill/>
            <a:ln w="57150">
              <a:solidFill>
                <a:schemeClr val="tx1"/>
              </a:solidFill>
              <a:round/>
              <a:headEnd/>
              <a:tailEnd type="triangle" w="med" len="med"/>
            </a:ln>
          </p:spPr>
          <p:txBody>
            <a:bodyPr/>
            <a:lstStyle/>
            <a:p>
              <a:pPr algn="ctr">
                <a:defRPr/>
              </a:pPr>
              <a:endParaRPr lang="en-US" sz="1400" b="0">
                <a:solidFill>
                  <a:srgbClr val="000000"/>
                </a:solidFill>
                <a:ea typeface="+mn-ea"/>
                <a:cs typeface="+mn-cs"/>
              </a:endParaRPr>
            </a:p>
          </p:txBody>
        </p:sp>
        <p:sp>
          <p:nvSpPr>
            <p:cNvPr id="37928" name="Text Box 40"/>
            <p:cNvSpPr txBox="1">
              <a:spLocks noChangeArrowheads="1"/>
            </p:cNvSpPr>
            <p:nvPr/>
          </p:nvSpPr>
          <p:spPr bwMode="auto">
            <a:xfrm>
              <a:off x="2870" y="2663"/>
              <a:ext cx="655" cy="213"/>
            </a:xfrm>
            <a:prstGeom prst="rect">
              <a:avLst/>
            </a:prstGeom>
            <a:noFill/>
            <a:ln w="9525">
              <a:noFill/>
              <a:miter lim="800000"/>
              <a:headEnd/>
              <a:tailEnd/>
            </a:ln>
          </p:spPr>
          <p:txBody>
            <a:bodyPr wrap="none">
              <a:spAutoFit/>
            </a:bodyPr>
            <a:lstStyle/>
            <a:p>
              <a:pPr eaLnBrk="1" hangingPunct="1">
                <a:defRPr/>
              </a:pPr>
              <a:r>
                <a:rPr lang="en-US" sz="1600" dirty="0">
                  <a:solidFill>
                    <a:srgbClr val="000000"/>
                  </a:solidFill>
                  <a:ea typeface="+mn-ea"/>
                  <a:cs typeface="+mn-cs"/>
                </a:rPr>
                <a:t>Forecast</a:t>
              </a:r>
            </a:p>
          </p:txBody>
        </p:sp>
      </p:grpSp>
      <p:sp>
        <p:nvSpPr>
          <p:cNvPr id="37925" name="Line 42"/>
          <p:cNvSpPr>
            <a:spLocks noChangeShapeType="1"/>
          </p:cNvSpPr>
          <p:nvPr/>
        </p:nvSpPr>
        <p:spPr bwMode="auto">
          <a:xfrm flipV="1">
            <a:off x="5334000" y="2362200"/>
            <a:ext cx="1295400" cy="1219200"/>
          </a:xfrm>
          <a:prstGeom prst="line">
            <a:avLst/>
          </a:prstGeom>
          <a:noFill/>
          <a:ln w="57150">
            <a:solidFill>
              <a:schemeClr val="tx1"/>
            </a:solidFill>
            <a:round/>
            <a:headEnd/>
            <a:tailEnd type="triangle" w="med" len="med"/>
          </a:ln>
        </p:spPr>
        <p:txBody>
          <a:bodyPr/>
          <a:lstStyle/>
          <a:p>
            <a:pPr algn="ctr">
              <a:defRPr/>
            </a:pPr>
            <a:endParaRPr lang="en-US" sz="1400" b="0">
              <a:solidFill>
                <a:srgbClr val="000000"/>
              </a:solidFill>
              <a:ea typeface="+mn-ea"/>
              <a:cs typeface="+mn-cs"/>
            </a:endParaRPr>
          </a:p>
        </p:txBody>
      </p:sp>
      <p:sp>
        <p:nvSpPr>
          <p:cNvPr id="37926" name="Text Box 43"/>
          <p:cNvSpPr txBox="1">
            <a:spLocks noChangeArrowheads="1"/>
          </p:cNvSpPr>
          <p:nvPr/>
        </p:nvSpPr>
        <p:spPr bwMode="auto">
          <a:xfrm rot="19041069">
            <a:off x="5734050" y="2573338"/>
            <a:ext cx="504825" cy="339725"/>
          </a:xfrm>
          <a:prstGeom prst="rect">
            <a:avLst/>
          </a:prstGeom>
          <a:noFill/>
          <a:ln w="9525">
            <a:noFill/>
            <a:miter lim="800000"/>
            <a:headEnd/>
            <a:tailEnd/>
          </a:ln>
        </p:spPr>
        <p:txBody>
          <a:bodyPr wrap="none">
            <a:spAutoFit/>
          </a:bodyPr>
          <a:lstStyle/>
          <a:p>
            <a:pPr eaLnBrk="1" hangingPunct="1">
              <a:defRPr/>
            </a:pPr>
            <a:r>
              <a:rPr lang="en-US" sz="1600" dirty="0" err="1">
                <a:solidFill>
                  <a:srgbClr val="000000"/>
                </a:solidFill>
                <a:ea typeface="+mn-ea"/>
                <a:cs typeface="+mn-cs"/>
              </a:rPr>
              <a:t>dof</a:t>
            </a:r>
            <a:endParaRPr lang="en-US" sz="1600" dirty="0">
              <a:solidFill>
                <a:srgbClr val="000000"/>
              </a:solidFill>
              <a:ea typeface="+mn-ea"/>
              <a:cs typeface="+mn-cs"/>
            </a:endParaRPr>
          </a:p>
        </p:txBody>
      </p:sp>
      <p:sp>
        <p:nvSpPr>
          <p:cNvPr id="37922" name="Rectangle 45"/>
          <p:cNvSpPr>
            <a:spLocks noChangeArrowheads="1"/>
          </p:cNvSpPr>
          <p:nvPr/>
        </p:nvSpPr>
        <p:spPr bwMode="auto">
          <a:xfrm>
            <a:off x="6934200" y="2590800"/>
            <a:ext cx="1600200" cy="609600"/>
          </a:xfrm>
          <a:prstGeom prst="rect">
            <a:avLst/>
          </a:prstGeom>
          <a:solidFill>
            <a:srgbClr val="F9A5BF"/>
          </a:solidFill>
          <a:ln w="9525">
            <a:solidFill>
              <a:schemeClr val="tx1"/>
            </a:solidFill>
            <a:miter lim="800000"/>
            <a:headEnd/>
            <a:tailEnd/>
          </a:ln>
        </p:spPr>
        <p:txBody>
          <a:bodyPr wrap="none" anchor="ctr"/>
          <a:lstStyle/>
          <a:p>
            <a:pPr algn="ctr" eaLnBrk="1" hangingPunct="1">
              <a:defRPr/>
            </a:pPr>
            <a:r>
              <a:rPr lang="en-US" sz="2000">
                <a:solidFill>
                  <a:srgbClr val="000000"/>
                </a:solidFill>
                <a:ea typeface="+mn-ea"/>
                <a:cs typeface="+mn-cs"/>
              </a:rPr>
              <a:t>Adjoint</a:t>
            </a:r>
          </a:p>
          <a:p>
            <a:pPr algn="ctr" eaLnBrk="1" hangingPunct="1">
              <a:defRPr/>
            </a:pPr>
            <a:r>
              <a:rPr lang="en-US" sz="2000">
                <a:solidFill>
                  <a:srgbClr val="000000"/>
                </a:solidFill>
                <a:ea typeface="+mn-ea"/>
                <a:cs typeface="+mn-cs"/>
              </a:rPr>
              <a:t>4D-Var</a:t>
            </a:r>
          </a:p>
        </p:txBody>
      </p:sp>
      <p:sp>
        <p:nvSpPr>
          <p:cNvPr id="37923" name="Line 46"/>
          <p:cNvSpPr>
            <a:spLocks noChangeShapeType="1"/>
          </p:cNvSpPr>
          <p:nvPr/>
        </p:nvSpPr>
        <p:spPr bwMode="auto">
          <a:xfrm flipV="1">
            <a:off x="5334000" y="2895600"/>
            <a:ext cx="1600200" cy="762000"/>
          </a:xfrm>
          <a:prstGeom prst="line">
            <a:avLst/>
          </a:prstGeom>
          <a:noFill/>
          <a:ln w="57150">
            <a:solidFill>
              <a:schemeClr val="tx1"/>
            </a:solidFill>
            <a:round/>
            <a:headEnd/>
            <a:tailEnd type="triangle" w="med" len="med"/>
          </a:ln>
        </p:spPr>
        <p:txBody>
          <a:bodyPr/>
          <a:lstStyle/>
          <a:p>
            <a:pPr algn="ctr">
              <a:defRPr/>
            </a:pPr>
            <a:endParaRPr lang="en-US" sz="1400" b="0">
              <a:solidFill>
                <a:srgbClr val="000000"/>
              </a:solidFill>
              <a:ea typeface="+mn-ea"/>
              <a:cs typeface="+mn-cs"/>
            </a:endParaRPr>
          </a:p>
        </p:txBody>
      </p:sp>
      <p:sp>
        <p:nvSpPr>
          <p:cNvPr id="37924" name="Text Box 47"/>
          <p:cNvSpPr txBox="1">
            <a:spLocks noChangeArrowheads="1"/>
          </p:cNvSpPr>
          <p:nvPr/>
        </p:nvSpPr>
        <p:spPr bwMode="auto">
          <a:xfrm rot="20195394">
            <a:off x="5843588" y="2878138"/>
            <a:ext cx="847725" cy="338137"/>
          </a:xfrm>
          <a:prstGeom prst="rect">
            <a:avLst/>
          </a:prstGeom>
          <a:noFill/>
          <a:ln w="9525">
            <a:noFill/>
            <a:miter lim="800000"/>
            <a:headEnd/>
            <a:tailEnd/>
          </a:ln>
        </p:spPr>
        <p:txBody>
          <a:bodyPr wrap="none">
            <a:spAutoFit/>
          </a:bodyPr>
          <a:lstStyle/>
          <a:p>
            <a:pPr eaLnBrk="1" hangingPunct="1">
              <a:defRPr/>
            </a:pPr>
            <a:r>
              <a:rPr lang="en-US" sz="1600" dirty="0">
                <a:solidFill>
                  <a:srgbClr val="000000"/>
                </a:solidFill>
                <a:ea typeface="+mn-ea"/>
                <a:cs typeface="+mn-cs"/>
              </a:rPr>
              <a:t>impact</a:t>
            </a:r>
          </a:p>
        </p:txBody>
      </p:sp>
      <p:grpSp>
        <p:nvGrpSpPr>
          <p:cNvPr id="228365" name="Group 48"/>
          <p:cNvGrpSpPr>
            <a:grpSpLocks/>
          </p:cNvGrpSpPr>
          <p:nvPr/>
        </p:nvGrpSpPr>
        <p:grpSpPr bwMode="auto">
          <a:xfrm>
            <a:off x="533400" y="4191000"/>
            <a:ext cx="3200400" cy="990600"/>
            <a:chOff x="336" y="2448"/>
            <a:chExt cx="2016" cy="624"/>
          </a:xfrm>
        </p:grpSpPr>
        <p:sp>
          <p:nvSpPr>
            <p:cNvPr id="37920" name="Rectangle 49"/>
            <p:cNvSpPr>
              <a:spLocks noChangeArrowheads="1"/>
            </p:cNvSpPr>
            <p:nvPr/>
          </p:nvSpPr>
          <p:spPr bwMode="auto">
            <a:xfrm>
              <a:off x="336" y="2688"/>
              <a:ext cx="1008" cy="384"/>
            </a:xfrm>
            <a:prstGeom prst="rect">
              <a:avLst/>
            </a:prstGeom>
            <a:solidFill>
              <a:srgbClr val="FFFF99"/>
            </a:solidFill>
            <a:ln w="9525">
              <a:solidFill>
                <a:schemeClr val="tx1"/>
              </a:solidFill>
              <a:miter lim="800000"/>
              <a:headEnd/>
              <a:tailEnd/>
            </a:ln>
          </p:spPr>
          <p:txBody>
            <a:bodyPr wrap="none" anchor="ctr"/>
            <a:lstStyle/>
            <a:p>
              <a:pPr algn="ctr" eaLnBrk="1" hangingPunct="1">
                <a:defRPr/>
              </a:pPr>
              <a:r>
                <a:rPr lang="en-US" sz="1800">
                  <a:solidFill>
                    <a:srgbClr val="000000"/>
                  </a:solidFill>
                  <a:ea typeface="+mn-ea"/>
                  <a:cs typeface="+mn-cs"/>
                </a:rPr>
                <a:t>Term balance,</a:t>
              </a:r>
            </a:p>
            <a:p>
              <a:pPr algn="ctr" eaLnBrk="1" hangingPunct="1">
                <a:defRPr/>
              </a:pPr>
              <a:r>
                <a:rPr lang="en-US" sz="1800">
                  <a:solidFill>
                    <a:srgbClr val="000000"/>
                  </a:solidFill>
                  <a:ea typeface="+mn-ea"/>
                  <a:cs typeface="+mn-cs"/>
                </a:rPr>
                <a:t>eigenmodes</a:t>
              </a:r>
            </a:p>
          </p:txBody>
        </p:sp>
        <p:sp>
          <p:nvSpPr>
            <p:cNvPr id="37921" name="Line 50"/>
            <p:cNvSpPr>
              <a:spLocks noChangeShapeType="1"/>
            </p:cNvSpPr>
            <p:nvPr/>
          </p:nvSpPr>
          <p:spPr bwMode="auto">
            <a:xfrm flipH="1">
              <a:off x="1344" y="2448"/>
              <a:ext cx="1008" cy="480"/>
            </a:xfrm>
            <a:prstGeom prst="line">
              <a:avLst/>
            </a:prstGeom>
            <a:noFill/>
            <a:ln w="57150">
              <a:solidFill>
                <a:schemeClr val="tx1"/>
              </a:solidFill>
              <a:round/>
              <a:headEnd/>
              <a:tailEnd type="triangle" w="med" len="med"/>
            </a:ln>
          </p:spPr>
          <p:txBody>
            <a:bodyPr/>
            <a:lstStyle/>
            <a:p>
              <a:pPr algn="ctr">
                <a:defRPr/>
              </a:pPr>
              <a:endParaRPr lang="en-US" sz="1400" b="0">
                <a:solidFill>
                  <a:srgbClr val="000000"/>
                </a:solidFill>
                <a:ea typeface="+mn-ea"/>
                <a:cs typeface="+mn-cs"/>
              </a:endParaRPr>
            </a:p>
          </p:txBody>
        </p:sp>
      </p:grpSp>
      <p:grpSp>
        <p:nvGrpSpPr>
          <p:cNvPr id="228366" name="Group 70"/>
          <p:cNvGrpSpPr>
            <a:grpSpLocks/>
          </p:cNvGrpSpPr>
          <p:nvPr/>
        </p:nvGrpSpPr>
        <p:grpSpPr bwMode="auto">
          <a:xfrm>
            <a:off x="5334000" y="3581400"/>
            <a:ext cx="3200400" cy="609600"/>
            <a:chOff x="5334000" y="3581400"/>
            <a:chExt cx="3200400" cy="609600"/>
          </a:xfrm>
        </p:grpSpPr>
        <p:sp>
          <p:nvSpPr>
            <p:cNvPr id="37917" name="Rectangle 52"/>
            <p:cNvSpPr>
              <a:spLocks noChangeArrowheads="1"/>
            </p:cNvSpPr>
            <p:nvPr/>
          </p:nvSpPr>
          <p:spPr bwMode="auto">
            <a:xfrm>
              <a:off x="6934200" y="3581400"/>
              <a:ext cx="1600200" cy="609600"/>
            </a:xfrm>
            <a:prstGeom prst="rect">
              <a:avLst/>
            </a:prstGeom>
            <a:solidFill>
              <a:srgbClr val="00FF00"/>
            </a:solidFill>
            <a:ln w="9525">
              <a:solidFill>
                <a:schemeClr val="tx1"/>
              </a:solidFill>
              <a:miter lim="800000"/>
              <a:headEnd/>
              <a:tailEnd/>
            </a:ln>
          </p:spPr>
          <p:txBody>
            <a:bodyPr wrap="none" anchor="ctr"/>
            <a:lstStyle/>
            <a:p>
              <a:pPr algn="ctr" eaLnBrk="1" hangingPunct="1">
                <a:defRPr/>
              </a:pPr>
              <a:r>
                <a:rPr lang="en-US" sz="2000">
                  <a:solidFill>
                    <a:srgbClr val="000000"/>
                  </a:solidFill>
                  <a:ea typeface="+mn-ea"/>
                  <a:cs typeface="+mn-cs"/>
                </a:rPr>
                <a:t>Uncertainty</a:t>
              </a:r>
            </a:p>
          </p:txBody>
        </p:sp>
        <p:sp>
          <p:nvSpPr>
            <p:cNvPr id="37918" name="Line 53"/>
            <p:cNvSpPr>
              <a:spLocks noChangeShapeType="1"/>
            </p:cNvSpPr>
            <p:nvPr/>
          </p:nvSpPr>
          <p:spPr bwMode="auto">
            <a:xfrm>
              <a:off x="5334000" y="3886200"/>
              <a:ext cx="1600200" cy="0"/>
            </a:xfrm>
            <a:prstGeom prst="line">
              <a:avLst/>
            </a:prstGeom>
            <a:noFill/>
            <a:ln w="57150">
              <a:solidFill>
                <a:schemeClr val="tx1"/>
              </a:solidFill>
              <a:round/>
              <a:headEnd/>
              <a:tailEnd type="triangle" w="med" len="med"/>
            </a:ln>
          </p:spPr>
          <p:txBody>
            <a:bodyPr/>
            <a:lstStyle/>
            <a:p>
              <a:pPr algn="ctr">
                <a:defRPr/>
              </a:pPr>
              <a:endParaRPr lang="en-US" sz="1400" b="0">
                <a:solidFill>
                  <a:srgbClr val="000000"/>
                </a:solidFill>
                <a:ea typeface="+mn-ea"/>
                <a:cs typeface="+mn-cs"/>
              </a:endParaRPr>
            </a:p>
          </p:txBody>
        </p:sp>
        <p:sp>
          <p:nvSpPr>
            <p:cNvPr id="37919" name="Text Box 54"/>
            <p:cNvSpPr txBox="1">
              <a:spLocks noChangeArrowheads="1"/>
            </p:cNvSpPr>
            <p:nvPr/>
          </p:nvSpPr>
          <p:spPr bwMode="auto">
            <a:xfrm>
              <a:off x="5335588" y="3597275"/>
              <a:ext cx="912812" cy="517525"/>
            </a:xfrm>
            <a:prstGeom prst="rect">
              <a:avLst/>
            </a:prstGeom>
            <a:noFill/>
            <a:ln w="9525">
              <a:noFill/>
              <a:miter lim="800000"/>
              <a:headEnd/>
              <a:tailEnd/>
            </a:ln>
          </p:spPr>
          <p:txBody>
            <a:bodyPr wrap="none">
              <a:spAutoFit/>
            </a:bodyPr>
            <a:lstStyle/>
            <a:p>
              <a:pPr algn="ctr" eaLnBrk="1" hangingPunct="1">
                <a:defRPr/>
              </a:pPr>
              <a:r>
                <a:rPr lang="en-US" sz="1400" dirty="0">
                  <a:solidFill>
                    <a:srgbClr val="000000"/>
                  </a:solidFill>
                  <a:ea typeface="+mn-ea"/>
                  <a:cs typeface="+mn-cs"/>
                </a:rPr>
                <a:t>Analysis</a:t>
              </a:r>
            </a:p>
            <a:p>
              <a:pPr algn="ctr" eaLnBrk="1" hangingPunct="1">
                <a:defRPr/>
              </a:pPr>
              <a:r>
                <a:rPr lang="en-US" sz="1400" dirty="0">
                  <a:solidFill>
                    <a:srgbClr val="000000"/>
                  </a:solidFill>
                  <a:ea typeface="+mn-ea"/>
                  <a:cs typeface="+mn-cs"/>
                </a:rPr>
                <a:t>error</a:t>
              </a:r>
            </a:p>
          </p:txBody>
        </p:sp>
      </p:grpSp>
      <p:grpSp>
        <p:nvGrpSpPr>
          <p:cNvPr id="228367" name="Group 56"/>
          <p:cNvGrpSpPr>
            <a:grpSpLocks/>
          </p:cNvGrpSpPr>
          <p:nvPr/>
        </p:nvGrpSpPr>
        <p:grpSpPr bwMode="auto">
          <a:xfrm>
            <a:off x="2438400" y="533400"/>
            <a:ext cx="5295900" cy="2057400"/>
            <a:chOff x="1536" y="336"/>
            <a:chExt cx="3336" cy="1296"/>
          </a:xfrm>
        </p:grpSpPr>
        <p:grpSp>
          <p:nvGrpSpPr>
            <p:cNvPr id="228370" name="Group 57"/>
            <p:cNvGrpSpPr>
              <a:grpSpLocks/>
            </p:cNvGrpSpPr>
            <p:nvPr/>
          </p:nvGrpSpPr>
          <p:grpSpPr bwMode="auto">
            <a:xfrm>
              <a:off x="1536" y="336"/>
              <a:ext cx="1824" cy="1248"/>
              <a:chOff x="1536" y="144"/>
              <a:chExt cx="1824" cy="1248"/>
            </a:xfrm>
          </p:grpSpPr>
          <p:sp>
            <p:nvSpPr>
              <p:cNvPr id="37906" name="Rectangle 58"/>
              <p:cNvSpPr>
                <a:spLocks noChangeArrowheads="1"/>
              </p:cNvSpPr>
              <p:nvPr/>
            </p:nvSpPr>
            <p:spPr bwMode="auto">
              <a:xfrm>
                <a:off x="2352" y="288"/>
                <a:ext cx="1008" cy="384"/>
              </a:xfrm>
              <a:prstGeom prst="rect">
                <a:avLst/>
              </a:prstGeom>
              <a:solidFill>
                <a:srgbClr val="A1F4FD"/>
              </a:solidFill>
              <a:ln w="9525">
                <a:solidFill>
                  <a:schemeClr val="tx1"/>
                </a:solidFill>
                <a:miter lim="800000"/>
                <a:headEnd/>
                <a:tailEnd/>
              </a:ln>
            </p:spPr>
            <p:txBody>
              <a:bodyPr wrap="none" anchor="ctr"/>
              <a:lstStyle/>
              <a:p>
                <a:pPr algn="ctr" eaLnBrk="1" hangingPunct="1">
                  <a:defRPr/>
                </a:pPr>
                <a:r>
                  <a:rPr lang="en-US" sz="2000" dirty="0">
                    <a:solidFill>
                      <a:srgbClr val="000000"/>
                    </a:solidFill>
                    <a:ea typeface="+mn-ea"/>
                    <a:cs typeface="+mn-cs"/>
                  </a:rPr>
                  <a:t>Ensemble</a:t>
                </a:r>
              </a:p>
              <a:p>
                <a:pPr algn="ctr" eaLnBrk="1" hangingPunct="1">
                  <a:defRPr/>
                </a:pPr>
                <a:r>
                  <a:rPr lang="en-US" sz="2000" dirty="0">
                    <a:solidFill>
                      <a:srgbClr val="000000"/>
                    </a:solidFill>
                    <a:ea typeface="+mn-ea"/>
                    <a:cs typeface="+mn-cs"/>
                  </a:rPr>
                  <a:t>4D-Var</a:t>
                </a:r>
              </a:p>
            </p:txBody>
          </p:sp>
          <p:sp>
            <p:nvSpPr>
              <p:cNvPr id="37907" name="Line 59"/>
              <p:cNvSpPr>
                <a:spLocks noChangeShapeType="1"/>
              </p:cNvSpPr>
              <p:nvPr/>
            </p:nvSpPr>
            <p:spPr bwMode="auto">
              <a:xfrm flipV="1">
                <a:off x="2832" y="672"/>
                <a:ext cx="0" cy="720"/>
              </a:xfrm>
              <a:prstGeom prst="line">
                <a:avLst/>
              </a:prstGeom>
              <a:noFill/>
              <a:ln w="38100">
                <a:solidFill>
                  <a:schemeClr val="tx1"/>
                </a:solidFill>
                <a:prstDash val="dash"/>
                <a:round/>
                <a:headEnd/>
                <a:tailEnd type="triangle" w="med" len="med"/>
              </a:ln>
            </p:spPr>
            <p:txBody>
              <a:bodyPr/>
              <a:lstStyle/>
              <a:p>
                <a:pPr algn="ctr">
                  <a:defRPr/>
                </a:pPr>
                <a:endParaRPr lang="en-US" sz="1400" b="0">
                  <a:solidFill>
                    <a:srgbClr val="000000"/>
                  </a:solidFill>
                  <a:ea typeface="+mn-ea"/>
                  <a:cs typeface="+mn-cs"/>
                </a:endParaRPr>
              </a:p>
            </p:txBody>
          </p:sp>
          <p:sp>
            <p:nvSpPr>
              <p:cNvPr id="37908" name="Line 60"/>
              <p:cNvSpPr>
                <a:spLocks noChangeShapeType="1"/>
              </p:cNvSpPr>
              <p:nvPr/>
            </p:nvSpPr>
            <p:spPr bwMode="auto">
              <a:xfrm flipV="1">
                <a:off x="2928" y="672"/>
                <a:ext cx="0" cy="720"/>
              </a:xfrm>
              <a:prstGeom prst="line">
                <a:avLst/>
              </a:prstGeom>
              <a:noFill/>
              <a:ln w="38100">
                <a:solidFill>
                  <a:schemeClr val="tx1"/>
                </a:solidFill>
                <a:prstDash val="dash"/>
                <a:round/>
                <a:headEnd/>
                <a:tailEnd type="triangle" w="med" len="med"/>
              </a:ln>
            </p:spPr>
            <p:txBody>
              <a:bodyPr/>
              <a:lstStyle/>
              <a:p>
                <a:pPr algn="ctr">
                  <a:defRPr/>
                </a:pPr>
                <a:endParaRPr lang="en-US" sz="1400" b="0">
                  <a:solidFill>
                    <a:srgbClr val="000000"/>
                  </a:solidFill>
                  <a:ea typeface="+mn-ea"/>
                  <a:cs typeface="+mn-cs"/>
                </a:endParaRPr>
              </a:p>
            </p:txBody>
          </p:sp>
          <p:sp>
            <p:nvSpPr>
              <p:cNvPr id="37909" name="Line 61"/>
              <p:cNvSpPr>
                <a:spLocks noChangeShapeType="1"/>
              </p:cNvSpPr>
              <p:nvPr/>
            </p:nvSpPr>
            <p:spPr bwMode="auto">
              <a:xfrm flipV="1">
                <a:off x="3024" y="672"/>
                <a:ext cx="0" cy="720"/>
              </a:xfrm>
              <a:prstGeom prst="line">
                <a:avLst/>
              </a:prstGeom>
              <a:noFill/>
              <a:ln w="38100">
                <a:solidFill>
                  <a:schemeClr val="tx1"/>
                </a:solidFill>
                <a:prstDash val="dash"/>
                <a:round/>
                <a:headEnd/>
                <a:tailEnd type="triangle" w="med" len="med"/>
              </a:ln>
            </p:spPr>
            <p:txBody>
              <a:bodyPr/>
              <a:lstStyle/>
              <a:p>
                <a:pPr algn="ctr">
                  <a:defRPr/>
                </a:pPr>
                <a:endParaRPr lang="en-US" sz="1400" b="0">
                  <a:solidFill>
                    <a:srgbClr val="000000"/>
                  </a:solidFill>
                  <a:ea typeface="+mn-ea"/>
                  <a:cs typeface="+mn-cs"/>
                </a:endParaRPr>
              </a:p>
            </p:txBody>
          </p:sp>
          <p:sp>
            <p:nvSpPr>
              <p:cNvPr id="37910" name="Line 62"/>
              <p:cNvSpPr>
                <a:spLocks noChangeShapeType="1"/>
              </p:cNvSpPr>
              <p:nvPr/>
            </p:nvSpPr>
            <p:spPr bwMode="auto">
              <a:xfrm flipV="1">
                <a:off x="3120" y="672"/>
                <a:ext cx="0" cy="720"/>
              </a:xfrm>
              <a:prstGeom prst="line">
                <a:avLst/>
              </a:prstGeom>
              <a:noFill/>
              <a:ln w="38100">
                <a:solidFill>
                  <a:schemeClr val="tx1"/>
                </a:solidFill>
                <a:prstDash val="dash"/>
                <a:round/>
                <a:headEnd/>
                <a:tailEnd type="triangle" w="med" len="med"/>
              </a:ln>
            </p:spPr>
            <p:txBody>
              <a:bodyPr/>
              <a:lstStyle/>
              <a:p>
                <a:pPr algn="ctr">
                  <a:defRPr/>
                </a:pPr>
                <a:endParaRPr lang="en-US" sz="1400" b="0">
                  <a:solidFill>
                    <a:srgbClr val="000000"/>
                  </a:solidFill>
                  <a:ea typeface="+mn-ea"/>
                  <a:cs typeface="+mn-cs"/>
                </a:endParaRPr>
              </a:p>
            </p:txBody>
          </p:sp>
          <p:sp>
            <p:nvSpPr>
              <p:cNvPr id="37911" name="Line 63"/>
              <p:cNvSpPr>
                <a:spLocks noChangeShapeType="1"/>
              </p:cNvSpPr>
              <p:nvPr/>
            </p:nvSpPr>
            <p:spPr bwMode="auto">
              <a:xfrm flipV="1">
                <a:off x="2736" y="672"/>
                <a:ext cx="0" cy="720"/>
              </a:xfrm>
              <a:prstGeom prst="line">
                <a:avLst/>
              </a:prstGeom>
              <a:noFill/>
              <a:ln w="38100">
                <a:solidFill>
                  <a:schemeClr val="tx1"/>
                </a:solidFill>
                <a:prstDash val="dash"/>
                <a:round/>
                <a:headEnd/>
                <a:tailEnd type="triangle" w="med" len="med"/>
              </a:ln>
            </p:spPr>
            <p:txBody>
              <a:bodyPr/>
              <a:lstStyle/>
              <a:p>
                <a:pPr algn="ctr">
                  <a:defRPr/>
                </a:pPr>
                <a:endParaRPr lang="en-US" sz="1400" b="0">
                  <a:solidFill>
                    <a:srgbClr val="000000"/>
                  </a:solidFill>
                  <a:ea typeface="+mn-ea"/>
                  <a:cs typeface="+mn-cs"/>
                </a:endParaRPr>
              </a:p>
            </p:txBody>
          </p:sp>
          <p:sp>
            <p:nvSpPr>
              <p:cNvPr id="37912" name="Line 64"/>
              <p:cNvSpPr>
                <a:spLocks noChangeShapeType="1"/>
              </p:cNvSpPr>
              <p:nvPr/>
            </p:nvSpPr>
            <p:spPr bwMode="auto">
              <a:xfrm flipV="1">
                <a:off x="2640" y="672"/>
                <a:ext cx="0" cy="720"/>
              </a:xfrm>
              <a:prstGeom prst="line">
                <a:avLst/>
              </a:prstGeom>
              <a:noFill/>
              <a:ln w="38100">
                <a:solidFill>
                  <a:schemeClr val="tx1"/>
                </a:solidFill>
                <a:prstDash val="dash"/>
                <a:round/>
                <a:headEnd/>
                <a:tailEnd type="triangle" w="med" len="med"/>
              </a:ln>
            </p:spPr>
            <p:txBody>
              <a:bodyPr/>
              <a:lstStyle/>
              <a:p>
                <a:pPr algn="ctr">
                  <a:defRPr/>
                </a:pPr>
                <a:endParaRPr lang="en-US" sz="1400" b="0">
                  <a:solidFill>
                    <a:srgbClr val="000000"/>
                  </a:solidFill>
                  <a:ea typeface="+mn-ea"/>
                  <a:cs typeface="+mn-cs"/>
                </a:endParaRPr>
              </a:p>
            </p:txBody>
          </p:sp>
          <p:sp>
            <p:nvSpPr>
              <p:cNvPr id="37913" name="Line 65"/>
              <p:cNvSpPr>
                <a:spLocks noChangeShapeType="1"/>
              </p:cNvSpPr>
              <p:nvPr/>
            </p:nvSpPr>
            <p:spPr bwMode="auto">
              <a:xfrm flipV="1">
                <a:off x="2544" y="672"/>
                <a:ext cx="0" cy="720"/>
              </a:xfrm>
              <a:prstGeom prst="line">
                <a:avLst/>
              </a:prstGeom>
              <a:noFill/>
              <a:ln w="38100">
                <a:solidFill>
                  <a:schemeClr val="tx1"/>
                </a:solidFill>
                <a:prstDash val="dash"/>
                <a:round/>
                <a:headEnd/>
                <a:tailEnd type="triangle" w="med" len="med"/>
              </a:ln>
            </p:spPr>
            <p:txBody>
              <a:bodyPr/>
              <a:lstStyle/>
              <a:p>
                <a:pPr algn="ctr">
                  <a:defRPr/>
                </a:pPr>
                <a:endParaRPr lang="en-US" sz="1400" b="0">
                  <a:solidFill>
                    <a:srgbClr val="000000"/>
                  </a:solidFill>
                  <a:ea typeface="+mn-ea"/>
                  <a:cs typeface="+mn-cs"/>
                </a:endParaRPr>
              </a:p>
            </p:txBody>
          </p:sp>
          <p:sp>
            <p:nvSpPr>
              <p:cNvPr id="37914" name="Line 66"/>
              <p:cNvSpPr>
                <a:spLocks noChangeShapeType="1"/>
              </p:cNvSpPr>
              <p:nvPr/>
            </p:nvSpPr>
            <p:spPr bwMode="auto">
              <a:xfrm flipV="1">
                <a:off x="2832" y="144"/>
                <a:ext cx="0" cy="144"/>
              </a:xfrm>
              <a:prstGeom prst="line">
                <a:avLst/>
              </a:prstGeom>
              <a:noFill/>
              <a:ln w="57150">
                <a:solidFill>
                  <a:schemeClr val="tx1"/>
                </a:solidFill>
                <a:round/>
                <a:headEnd/>
                <a:tailEnd/>
              </a:ln>
            </p:spPr>
            <p:txBody>
              <a:bodyPr/>
              <a:lstStyle/>
              <a:p>
                <a:pPr algn="ctr">
                  <a:defRPr/>
                </a:pPr>
                <a:endParaRPr lang="en-US" sz="1400" b="0">
                  <a:solidFill>
                    <a:srgbClr val="000000"/>
                  </a:solidFill>
                  <a:ea typeface="+mn-ea"/>
                  <a:cs typeface="+mn-cs"/>
                </a:endParaRPr>
              </a:p>
            </p:txBody>
          </p:sp>
          <p:sp>
            <p:nvSpPr>
              <p:cNvPr id="37915" name="Line 67"/>
              <p:cNvSpPr>
                <a:spLocks noChangeShapeType="1"/>
              </p:cNvSpPr>
              <p:nvPr/>
            </p:nvSpPr>
            <p:spPr bwMode="auto">
              <a:xfrm flipH="1">
                <a:off x="1536" y="144"/>
                <a:ext cx="1296" cy="0"/>
              </a:xfrm>
              <a:prstGeom prst="line">
                <a:avLst/>
              </a:prstGeom>
              <a:noFill/>
              <a:ln w="57150">
                <a:solidFill>
                  <a:schemeClr val="tx1"/>
                </a:solidFill>
                <a:round/>
                <a:headEnd/>
                <a:tailEnd/>
              </a:ln>
            </p:spPr>
            <p:txBody>
              <a:bodyPr/>
              <a:lstStyle/>
              <a:p>
                <a:pPr algn="ctr">
                  <a:defRPr/>
                </a:pPr>
                <a:endParaRPr lang="en-US" sz="1400" b="0">
                  <a:solidFill>
                    <a:srgbClr val="000000"/>
                  </a:solidFill>
                  <a:ea typeface="+mn-ea"/>
                  <a:cs typeface="+mn-cs"/>
                </a:endParaRPr>
              </a:p>
            </p:txBody>
          </p:sp>
          <p:sp>
            <p:nvSpPr>
              <p:cNvPr id="37916" name="Line 68"/>
              <p:cNvSpPr>
                <a:spLocks noChangeShapeType="1"/>
              </p:cNvSpPr>
              <p:nvPr/>
            </p:nvSpPr>
            <p:spPr bwMode="auto">
              <a:xfrm>
                <a:off x="1536" y="144"/>
                <a:ext cx="0" cy="192"/>
              </a:xfrm>
              <a:prstGeom prst="line">
                <a:avLst/>
              </a:prstGeom>
              <a:noFill/>
              <a:ln w="57150">
                <a:solidFill>
                  <a:schemeClr val="tx1"/>
                </a:solidFill>
                <a:round/>
                <a:headEnd/>
                <a:tailEnd type="triangle" w="med" len="med"/>
              </a:ln>
            </p:spPr>
            <p:txBody>
              <a:bodyPr/>
              <a:lstStyle/>
              <a:p>
                <a:pPr algn="ctr">
                  <a:defRPr/>
                </a:pPr>
                <a:endParaRPr lang="en-US" sz="1400" b="0">
                  <a:solidFill>
                    <a:srgbClr val="000000"/>
                  </a:solidFill>
                  <a:ea typeface="+mn-ea"/>
                  <a:cs typeface="+mn-cs"/>
                </a:endParaRPr>
              </a:p>
            </p:txBody>
          </p:sp>
        </p:grpSp>
        <p:cxnSp>
          <p:nvCxnSpPr>
            <p:cNvPr id="228371" name="AutoShape 69"/>
            <p:cNvCxnSpPr>
              <a:cxnSpLocks noChangeShapeType="1"/>
              <a:stCxn id="37922" idx="0"/>
              <a:endCxn id="37906" idx="3"/>
            </p:cNvCxnSpPr>
            <p:nvPr/>
          </p:nvCxnSpPr>
          <p:spPr bwMode="auto">
            <a:xfrm rot="5400000" flipH="1">
              <a:off x="3636" y="396"/>
              <a:ext cx="960" cy="1512"/>
            </a:xfrm>
            <a:prstGeom prst="bentConnector2">
              <a:avLst/>
            </a:prstGeom>
            <a:noFill/>
            <a:ln w="57150">
              <a:solidFill>
                <a:schemeClr val="tx1"/>
              </a:solidFill>
              <a:prstDash val="sysDot"/>
              <a:miter lim="800000"/>
              <a:headEnd/>
              <a:tailEnd type="triangle" w="med" len="med"/>
            </a:ln>
            <a:extLst>
              <a:ext uri="{909E8E84-426E-40dd-AFC4-6F175D3DCCD1}">
                <a14:hiddenFill xmlns:a14="http://schemas.microsoft.com/office/drawing/2010/main">
                  <a:noFill/>
                </a14:hiddenFill>
              </a:ext>
            </a:extLst>
          </p:spPr>
        </p:cxnSp>
      </p:grpSp>
      <p:sp>
        <p:nvSpPr>
          <p:cNvPr id="220230" name="Line 70"/>
          <p:cNvSpPr>
            <a:spLocks noChangeShapeType="1"/>
          </p:cNvSpPr>
          <p:nvPr/>
        </p:nvSpPr>
        <p:spPr bwMode="auto">
          <a:xfrm flipV="1">
            <a:off x="5715000" y="3200400"/>
            <a:ext cx="1219200" cy="1447800"/>
          </a:xfrm>
          <a:prstGeom prst="line">
            <a:avLst/>
          </a:prstGeom>
          <a:noFill/>
          <a:ln w="57150">
            <a:solidFill>
              <a:schemeClr val="tx1"/>
            </a:solidFill>
            <a:prstDash val="sysDot"/>
            <a:round/>
            <a:headEnd/>
            <a:tailEnd type="triangle" w="med" len="med"/>
          </a:ln>
        </p:spPr>
        <p:txBody>
          <a:bodyPr/>
          <a:lstStyle/>
          <a:p>
            <a:pPr algn="ctr">
              <a:defRPr/>
            </a:pPr>
            <a:endParaRPr lang="en-US" sz="1400" b="0">
              <a:solidFill>
                <a:srgbClr val="000000"/>
              </a:solidFill>
              <a:ea typeface="+mn-ea"/>
              <a:cs typeface="+mn-cs"/>
            </a:endParaRPr>
          </a:p>
        </p:txBody>
      </p:sp>
      <p:sp>
        <p:nvSpPr>
          <p:cNvPr id="25602" name="Rectangle 3"/>
          <p:cNvSpPr>
            <a:spLocks noChangeArrowheads="1"/>
          </p:cNvSpPr>
          <p:nvPr/>
        </p:nvSpPr>
        <p:spPr bwMode="auto">
          <a:xfrm>
            <a:off x="6138863" y="76200"/>
            <a:ext cx="2928937" cy="519113"/>
          </a:xfrm>
          <a:prstGeom prst="rect">
            <a:avLst/>
          </a:prstGeom>
          <a:noFill/>
          <a:ln w="9525">
            <a:noFill/>
            <a:miter lim="800000"/>
            <a:headEnd/>
            <a:tailEnd/>
          </a:ln>
        </p:spPr>
        <p:txBody>
          <a:bodyPr wrap="none">
            <a:spAutoFit/>
          </a:bodyPr>
          <a:lstStyle/>
          <a:p>
            <a:pPr algn="ctr">
              <a:defRPr/>
            </a:pPr>
            <a:r>
              <a:rPr lang="en-US" sz="2800" u="sng" dirty="0">
                <a:effectLst>
                  <a:outerShdw blurRad="50800" dist="38100" dir="2700000" algn="tl">
                    <a:srgbClr val="000000">
                      <a:alpha val="43137"/>
                    </a:srgbClr>
                  </a:outerShdw>
                </a:effectLst>
                <a:latin typeface="Arial Black" pitchFamily="34" charset="0"/>
                <a:ea typeface="+mn-ea"/>
                <a:cs typeface="+mn-cs"/>
              </a:rPr>
              <a:t>ROMS 4D-VAR</a:t>
            </a:r>
          </a:p>
        </p:txBody>
      </p:sp>
    </p:spTree>
  </p:cSld>
  <p:clrMapOvr>
    <a:masterClrMapping/>
  </p:clrMapOvr>
  <p:transition xmlns:p14="http://schemas.microsoft.com/office/powerpoint/2010/main" advClick="0"/>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3" descr="i4dvar_wiki.png">
            <a:hlinkClick r:id="rId2"/>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55663" y="595313"/>
            <a:ext cx="7408862" cy="6262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 Box 4"/>
          <p:cNvSpPr txBox="1">
            <a:spLocks noChangeArrowheads="1"/>
          </p:cNvSpPr>
          <p:nvPr/>
        </p:nvSpPr>
        <p:spPr bwMode="auto">
          <a:xfrm>
            <a:off x="0" y="0"/>
            <a:ext cx="9144000" cy="519113"/>
          </a:xfrm>
          <a:prstGeom prst="rect">
            <a:avLst/>
          </a:prstGeom>
          <a:noFill/>
          <a:ln w="9525">
            <a:noFill/>
            <a:miter lim="800000"/>
            <a:headEnd/>
            <a:tailEnd/>
          </a:ln>
        </p:spPr>
        <p:txBody>
          <a:bodyPr>
            <a:spAutoFit/>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ctr" eaLnBrk="1" hangingPunct="1"/>
            <a:r>
              <a:rPr lang="en-US" sz="2800" dirty="0" smtClean="0">
                <a:solidFill>
                  <a:srgbClr val="0033CC"/>
                </a:solidFill>
                <a:effectLst>
                  <a:outerShdw blurRad="50800" dist="38100" dir="2700000" algn="tl" rotWithShape="0">
                    <a:srgbClr val="000000">
                      <a:alpha val="43000"/>
                    </a:srgbClr>
                  </a:outerShdw>
                </a:effectLst>
                <a:latin typeface="Arial Black" charset="0"/>
              </a:rPr>
              <a:t>I4D-Var Tutorial Wiki Page</a:t>
            </a:r>
          </a:p>
        </p:txBody>
      </p:sp>
    </p:spTree>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80837D"/>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200" b="1" i="0" u="none" strike="noStrike" cap="none" normalizeH="0" baseline="0">
            <a:ln>
              <a:noFill/>
            </a:ln>
            <a:solidFill>
              <a:srgbClr val="0033CC"/>
            </a:solidFill>
            <a:effectLst/>
            <a:latin typeface="Arial" charset="0"/>
            <a:ea typeface="ＭＳ Ｐゴシック" charset="0"/>
          </a:defRPr>
        </a:defPPr>
      </a:lstStyle>
    </a:spDef>
    <a:lnDef>
      <a:spPr bwMode="auto">
        <a:xfrm>
          <a:off x="0" y="0"/>
          <a:ext cx="1" cy="1"/>
        </a:xfrm>
        <a:custGeom>
          <a:avLst/>
          <a:gdLst/>
          <a:ahLst/>
          <a:cxnLst/>
          <a:rect l="0" t="0" r="0" b="0"/>
          <a:pathLst/>
        </a:custGeom>
        <a:solidFill>
          <a:srgbClr val="80837D"/>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200" b="1" i="0" u="none" strike="noStrike" cap="none" normalizeH="0" baseline="0">
            <a:ln>
              <a:noFill/>
            </a:ln>
            <a:solidFill>
              <a:srgbClr val="0033CC"/>
            </a:solidFill>
            <a:effectLst/>
            <a:latin typeface="Arial" charset="0"/>
            <a:ea typeface="ＭＳ Ｐゴシック"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_Ocean">
  <a:themeElements>
    <a:clrScheme name="1_Ocean 1">
      <a:dk1>
        <a:srgbClr val="010199"/>
      </a:dk1>
      <a:lt1>
        <a:srgbClr val="FFFFFF"/>
      </a:lt1>
      <a:dk2>
        <a:srgbClr val="000099"/>
      </a:dk2>
      <a:lt2>
        <a:srgbClr val="FFFFFF"/>
      </a:lt2>
      <a:accent1>
        <a:srgbClr val="33CCCC"/>
      </a:accent1>
      <a:accent2>
        <a:srgbClr val="00C600"/>
      </a:accent2>
      <a:accent3>
        <a:srgbClr val="AAAACA"/>
      </a:accent3>
      <a:accent4>
        <a:srgbClr val="DADADA"/>
      </a:accent4>
      <a:accent5>
        <a:srgbClr val="ADE2E2"/>
      </a:accent5>
      <a:accent6>
        <a:srgbClr val="00B300"/>
      </a:accent6>
      <a:hlink>
        <a:srgbClr val="FFCC00"/>
      </a:hlink>
      <a:folHlink>
        <a:srgbClr val="6699FF"/>
      </a:folHlink>
    </a:clrScheme>
    <a:fontScheme name="1_Ocean">
      <a:majorFont>
        <a:latin typeface="Tahoma"/>
        <a:ea typeface="ＭＳ Ｐゴシック"/>
        <a:cs typeface=""/>
      </a:majorFont>
      <a:minorFont>
        <a:latin typeface="Tahoma"/>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80837D"/>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200" b="1" i="0" u="none" strike="noStrike" cap="none" normalizeH="0" baseline="0">
            <a:ln>
              <a:noFill/>
            </a:ln>
            <a:solidFill>
              <a:srgbClr val="0033CC"/>
            </a:solidFill>
            <a:effectLst/>
            <a:latin typeface="Arial" charset="0"/>
            <a:ea typeface="ＭＳ Ｐゴシック" charset="0"/>
          </a:defRPr>
        </a:defPPr>
      </a:lstStyle>
    </a:spDef>
    <a:lnDef>
      <a:spPr bwMode="auto">
        <a:xfrm>
          <a:off x="0" y="0"/>
          <a:ext cx="1" cy="1"/>
        </a:xfrm>
        <a:custGeom>
          <a:avLst/>
          <a:gdLst/>
          <a:ahLst/>
          <a:cxnLst/>
          <a:rect l="0" t="0" r="0" b="0"/>
          <a:pathLst/>
        </a:custGeom>
        <a:solidFill>
          <a:srgbClr val="80837D"/>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200" b="1" i="0" u="none" strike="noStrike" cap="none" normalizeH="0" baseline="0">
            <a:ln>
              <a:noFill/>
            </a:ln>
            <a:solidFill>
              <a:srgbClr val="0033CC"/>
            </a:solidFill>
            <a:effectLst/>
            <a:latin typeface="Arial" charset="0"/>
            <a:ea typeface="ＭＳ Ｐゴシック" charset="0"/>
          </a:defRPr>
        </a:defPPr>
      </a:lstStyle>
    </a:lnDef>
  </a:objectDefaults>
  <a:extraClrSchemeLst>
    <a:extraClrScheme>
      <a:clrScheme name="1_Ocean 1">
        <a:dk1>
          <a:srgbClr val="010199"/>
        </a:dk1>
        <a:lt1>
          <a:srgbClr val="FFFFFF"/>
        </a:lt1>
        <a:dk2>
          <a:srgbClr val="000099"/>
        </a:dk2>
        <a:lt2>
          <a:srgbClr val="FFFFFF"/>
        </a:lt2>
        <a:accent1>
          <a:srgbClr val="33CCCC"/>
        </a:accent1>
        <a:accent2>
          <a:srgbClr val="00C600"/>
        </a:accent2>
        <a:accent3>
          <a:srgbClr val="AAAACA"/>
        </a:accent3>
        <a:accent4>
          <a:srgbClr val="DADADA"/>
        </a:accent4>
        <a:accent5>
          <a:srgbClr val="ADE2E2"/>
        </a:accent5>
        <a:accent6>
          <a:srgbClr val="00B300"/>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1_Ocean 2">
        <a:dk1>
          <a:srgbClr val="000066"/>
        </a:dk1>
        <a:lt1>
          <a:srgbClr val="FFFFFF"/>
        </a:lt1>
        <a:dk2>
          <a:srgbClr val="5D93FF"/>
        </a:dk2>
        <a:lt2>
          <a:srgbClr val="FFFFFF"/>
        </a:lt2>
        <a:accent1>
          <a:srgbClr val="6666FF"/>
        </a:accent1>
        <a:accent2>
          <a:srgbClr val="9999FF"/>
        </a:accent2>
        <a:accent3>
          <a:srgbClr val="B6C8FF"/>
        </a:accent3>
        <a:accent4>
          <a:srgbClr val="DADADA"/>
        </a:accent4>
        <a:accent5>
          <a:srgbClr val="B8B8FF"/>
        </a:accent5>
        <a:accent6>
          <a:srgbClr val="8A8AE7"/>
        </a:accent6>
        <a:hlink>
          <a:srgbClr val="FF3300"/>
        </a:hlink>
        <a:folHlink>
          <a:srgbClr val="FF9900"/>
        </a:folHlink>
      </a:clrScheme>
      <a:clrMap bg1="dk2" tx1="lt1" bg2="dk1" tx2="lt2" accent1="accent1" accent2="accent2" accent3="accent3" accent4="accent4" accent5="accent5" accent6="accent6" hlink="hlink" folHlink="folHlink"/>
    </a:extraClrScheme>
    <a:extraClrScheme>
      <a:clrScheme name="1_Ocean 3">
        <a:dk1>
          <a:srgbClr val="000000"/>
        </a:dk1>
        <a:lt1>
          <a:srgbClr val="FFFFFF"/>
        </a:lt1>
        <a:dk2>
          <a:srgbClr val="572E88"/>
        </a:dk2>
        <a:lt2>
          <a:srgbClr val="FFFFFF"/>
        </a:lt2>
        <a:accent1>
          <a:srgbClr val="FF6600"/>
        </a:accent1>
        <a:accent2>
          <a:srgbClr val="FFCC00"/>
        </a:accent2>
        <a:accent3>
          <a:srgbClr val="B4ADC3"/>
        </a:accent3>
        <a:accent4>
          <a:srgbClr val="DADADA"/>
        </a:accent4>
        <a:accent5>
          <a:srgbClr val="FFB8AA"/>
        </a:accent5>
        <a:accent6>
          <a:srgbClr val="E7B900"/>
        </a:accent6>
        <a:hlink>
          <a:srgbClr val="33CCCC"/>
        </a:hlink>
        <a:folHlink>
          <a:srgbClr val="36CC64"/>
        </a:folHlink>
      </a:clrScheme>
      <a:clrMap bg1="dk2" tx1="lt1" bg2="dk1" tx2="lt2" accent1="accent1" accent2="accent2" accent3="accent3" accent4="accent4" accent5="accent5" accent6="accent6" hlink="hlink" folHlink="folHlink"/>
    </a:extraClrScheme>
    <a:extraClrScheme>
      <a:clrScheme name="1_Ocean 4">
        <a:dk1>
          <a:srgbClr val="003366"/>
        </a:dk1>
        <a:lt1>
          <a:srgbClr val="FFFFFF"/>
        </a:lt1>
        <a:dk2>
          <a:srgbClr val="666699"/>
        </a:dk2>
        <a:lt2>
          <a:srgbClr val="FFFFFF"/>
        </a:lt2>
        <a:accent1>
          <a:srgbClr val="9966FF"/>
        </a:accent1>
        <a:accent2>
          <a:srgbClr val="00CC66"/>
        </a:accent2>
        <a:accent3>
          <a:srgbClr val="B8B8CA"/>
        </a:accent3>
        <a:accent4>
          <a:srgbClr val="DADADA"/>
        </a:accent4>
        <a:accent5>
          <a:srgbClr val="CAB8FF"/>
        </a:accent5>
        <a:accent6>
          <a:srgbClr val="00B95C"/>
        </a:accent6>
        <a:hlink>
          <a:srgbClr val="65C8FF"/>
        </a:hlink>
        <a:folHlink>
          <a:srgbClr val="FFCC99"/>
        </a:folHlink>
      </a:clrScheme>
      <a:clrMap bg1="dk2" tx1="lt1" bg2="dk1" tx2="lt2" accent1="accent1" accent2="accent2" accent3="accent3" accent4="accent4" accent5="accent5" accent6="accent6" hlink="hlink" folHlink="folHlink"/>
    </a:extraClrScheme>
    <a:extraClrScheme>
      <a:clrScheme name="1_Ocean 5">
        <a:dk1>
          <a:srgbClr val="000000"/>
        </a:dk1>
        <a:lt1>
          <a:srgbClr val="FFFFFF"/>
        </a:lt1>
        <a:dk2>
          <a:srgbClr val="336600"/>
        </a:dk2>
        <a:lt2>
          <a:srgbClr val="FFFFFF"/>
        </a:lt2>
        <a:accent1>
          <a:srgbClr val="B7C533"/>
        </a:accent1>
        <a:accent2>
          <a:srgbClr val="CCCCFF"/>
        </a:accent2>
        <a:accent3>
          <a:srgbClr val="ADB8AA"/>
        </a:accent3>
        <a:accent4>
          <a:srgbClr val="DADADA"/>
        </a:accent4>
        <a:accent5>
          <a:srgbClr val="D8DFAD"/>
        </a:accent5>
        <a:accent6>
          <a:srgbClr val="B9B9E7"/>
        </a:accent6>
        <a:hlink>
          <a:srgbClr val="FFFFCC"/>
        </a:hlink>
        <a:folHlink>
          <a:srgbClr val="FF9900"/>
        </a:folHlink>
      </a:clrScheme>
      <a:clrMap bg1="dk2" tx1="lt1" bg2="dk1" tx2="lt2" accent1="accent1" accent2="accent2" accent3="accent3" accent4="accent4" accent5="accent5" accent6="accent6" hlink="hlink" folHlink="folHlink"/>
    </a:extraClrScheme>
    <a:extraClrScheme>
      <a:clrScheme name="1_Ocean 6">
        <a:dk1>
          <a:srgbClr val="000000"/>
        </a:dk1>
        <a:lt1>
          <a:srgbClr val="FFFFFF"/>
        </a:lt1>
        <a:dk2>
          <a:srgbClr val="006B80"/>
        </a:dk2>
        <a:lt2>
          <a:srgbClr val="C1CB75"/>
        </a:lt2>
        <a:accent1>
          <a:srgbClr val="6F8406"/>
        </a:accent1>
        <a:accent2>
          <a:srgbClr val="D9E288"/>
        </a:accent2>
        <a:accent3>
          <a:srgbClr val="AABAC0"/>
        </a:accent3>
        <a:accent4>
          <a:srgbClr val="DADADA"/>
        </a:accent4>
        <a:accent5>
          <a:srgbClr val="BBC2AA"/>
        </a:accent5>
        <a:accent6>
          <a:srgbClr val="C4CD7B"/>
        </a:accent6>
        <a:hlink>
          <a:srgbClr val="00CC00"/>
        </a:hlink>
        <a:folHlink>
          <a:srgbClr val="C0FF73"/>
        </a:folHlink>
      </a:clrScheme>
      <a:clrMap bg1="dk2" tx1="lt1" bg2="dk1" tx2="lt2" accent1="accent1" accent2="accent2" accent3="accent3" accent4="accent4" accent5="accent5" accent6="accent6" hlink="hlink" folHlink="folHlink"/>
    </a:extraClrScheme>
    <a:extraClrScheme>
      <a:clrScheme name="1_Ocean 7">
        <a:dk1>
          <a:srgbClr val="5F5F5F"/>
        </a:dk1>
        <a:lt1>
          <a:srgbClr val="FFFFFF"/>
        </a:lt1>
        <a:dk2>
          <a:srgbClr val="FF6600"/>
        </a:dk2>
        <a:lt2>
          <a:srgbClr val="FFFFFF"/>
        </a:lt2>
        <a:accent1>
          <a:srgbClr val="CC6600"/>
        </a:accent1>
        <a:accent2>
          <a:srgbClr val="FF6600"/>
        </a:accent2>
        <a:accent3>
          <a:srgbClr val="FFB8AA"/>
        </a:accent3>
        <a:accent4>
          <a:srgbClr val="DADADA"/>
        </a:accent4>
        <a:accent5>
          <a:srgbClr val="E2B8AA"/>
        </a:accent5>
        <a:accent6>
          <a:srgbClr val="E75C00"/>
        </a:accent6>
        <a:hlink>
          <a:srgbClr val="FFFF99"/>
        </a:hlink>
        <a:folHlink>
          <a:srgbClr val="FFCC99"/>
        </a:folHlink>
      </a:clrScheme>
      <a:clrMap bg1="dk2" tx1="lt1" bg2="dk1" tx2="lt2" accent1="accent1" accent2="accent2" accent3="accent3" accent4="accent4" accent5="accent5" accent6="accent6" hlink="hlink" folHlink="folHlink"/>
    </a:extraClrScheme>
    <a:extraClrScheme>
      <a:clrScheme name="1_Ocean 8">
        <a:dk1>
          <a:srgbClr val="000000"/>
        </a:dk1>
        <a:lt1>
          <a:srgbClr val="FFFFFF"/>
        </a:lt1>
        <a:dk2>
          <a:srgbClr val="FFBA2F"/>
        </a:dk2>
        <a:lt2>
          <a:srgbClr val="A50021"/>
        </a:lt2>
        <a:accent1>
          <a:srgbClr val="FF6600"/>
        </a:accent1>
        <a:accent2>
          <a:srgbClr val="CC6600"/>
        </a:accent2>
        <a:accent3>
          <a:srgbClr val="FFD9AD"/>
        </a:accent3>
        <a:accent4>
          <a:srgbClr val="DADADA"/>
        </a:accent4>
        <a:accent5>
          <a:srgbClr val="FFB8AA"/>
        </a:accent5>
        <a:accent6>
          <a:srgbClr val="B95C00"/>
        </a:accent6>
        <a:hlink>
          <a:srgbClr val="663300"/>
        </a:hlink>
        <a:folHlink>
          <a:srgbClr val="CC990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4_Default Design">
  <a:themeElements>
    <a:clrScheme name="1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1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11_Default Design 13">
        <a:dk1>
          <a:srgbClr val="010199"/>
        </a:dk1>
        <a:lt1>
          <a:srgbClr val="FFFFFF"/>
        </a:lt1>
        <a:dk2>
          <a:srgbClr val="000099"/>
        </a:dk2>
        <a:lt2>
          <a:srgbClr val="FFFFFF"/>
        </a:lt2>
        <a:accent1>
          <a:srgbClr val="33CCCC"/>
        </a:accent1>
        <a:accent2>
          <a:srgbClr val="00C600"/>
        </a:accent2>
        <a:accent3>
          <a:srgbClr val="AAAACA"/>
        </a:accent3>
        <a:accent4>
          <a:srgbClr val="DADADA"/>
        </a:accent4>
        <a:accent5>
          <a:srgbClr val="ADE2E2"/>
        </a:accent5>
        <a:accent6>
          <a:srgbClr val="00B300"/>
        </a:accent6>
        <a:hlink>
          <a:srgbClr val="CC0099"/>
        </a:hlink>
        <a:folHlink>
          <a:srgbClr val="66990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cean">
  <a:themeElements>
    <a:clrScheme name="Ocean 10">
      <a:dk1>
        <a:srgbClr val="010199"/>
      </a:dk1>
      <a:lt1>
        <a:srgbClr val="FFFFFF"/>
      </a:lt1>
      <a:dk2>
        <a:srgbClr val="000099"/>
      </a:dk2>
      <a:lt2>
        <a:srgbClr val="FFFFFF"/>
      </a:lt2>
      <a:accent1>
        <a:srgbClr val="33CCCC"/>
      </a:accent1>
      <a:accent2>
        <a:srgbClr val="00C600"/>
      </a:accent2>
      <a:accent3>
        <a:srgbClr val="AAAACA"/>
      </a:accent3>
      <a:accent4>
        <a:srgbClr val="DADADA"/>
      </a:accent4>
      <a:accent5>
        <a:srgbClr val="ADE2E2"/>
      </a:accent5>
      <a:accent6>
        <a:srgbClr val="00B300"/>
      </a:accent6>
      <a:hlink>
        <a:srgbClr val="66FFFF"/>
      </a:hlink>
      <a:folHlink>
        <a:srgbClr val="6699FF"/>
      </a:folHlink>
    </a:clrScheme>
    <a:fontScheme name="Ocean">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4000" b="0" i="0" u="none" strike="noStrike" cap="none" normalizeH="0" baseline="0" smtClean="0">
            <a:ln>
              <a:noFill/>
            </a:ln>
            <a:solidFill>
              <a:schemeClr val="tx1"/>
            </a:solidFill>
            <a:effectLst/>
            <a:latin typeface="Arial Black"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4000" b="0" i="0" u="none" strike="noStrike" cap="none" normalizeH="0" baseline="0" smtClean="0">
            <a:ln>
              <a:noFill/>
            </a:ln>
            <a:solidFill>
              <a:schemeClr val="tx1"/>
            </a:solidFill>
            <a:effectLst/>
            <a:latin typeface="Arial Black" pitchFamily="34" charset="0"/>
          </a:defRPr>
        </a:defPPr>
      </a:lstStyle>
    </a:lnDef>
  </a:objectDefaults>
  <a:extraClrSchemeLst>
    <a:extraClrScheme>
      <a:clrScheme name="Ocean 1">
        <a:dk1>
          <a:srgbClr val="010199"/>
        </a:dk1>
        <a:lt1>
          <a:srgbClr val="FFFFFF"/>
        </a:lt1>
        <a:dk2>
          <a:srgbClr val="000099"/>
        </a:dk2>
        <a:lt2>
          <a:srgbClr val="FFFFFF"/>
        </a:lt2>
        <a:accent1>
          <a:srgbClr val="33CCCC"/>
        </a:accent1>
        <a:accent2>
          <a:srgbClr val="00C600"/>
        </a:accent2>
        <a:accent3>
          <a:srgbClr val="AAAACA"/>
        </a:accent3>
        <a:accent4>
          <a:srgbClr val="DADADA"/>
        </a:accent4>
        <a:accent5>
          <a:srgbClr val="ADE2E2"/>
        </a:accent5>
        <a:accent6>
          <a:srgbClr val="00B300"/>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Ocean 2">
        <a:dk1>
          <a:srgbClr val="000066"/>
        </a:dk1>
        <a:lt1>
          <a:srgbClr val="FFFFFF"/>
        </a:lt1>
        <a:dk2>
          <a:srgbClr val="5D93FF"/>
        </a:dk2>
        <a:lt2>
          <a:srgbClr val="FFFFFF"/>
        </a:lt2>
        <a:accent1>
          <a:srgbClr val="6666FF"/>
        </a:accent1>
        <a:accent2>
          <a:srgbClr val="9999FF"/>
        </a:accent2>
        <a:accent3>
          <a:srgbClr val="B6C8FF"/>
        </a:accent3>
        <a:accent4>
          <a:srgbClr val="DADADA"/>
        </a:accent4>
        <a:accent5>
          <a:srgbClr val="B8B8FF"/>
        </a:accent5>
        <a:accent6>
          <a:srgbClr val="8A8AE7"/>
        </a:accent6>
        <a:hlink>
          <a:srgbClr val="FF3300"/>
        </a:hlink>
        <a:folHlink>
          <a:srgbClr val="FF9900"/>
        </a:folHlink>
      </a:clrScheme>
      <a:clrMap bg1="dk2" tx1="lt1" bg2="dk1" tx2="lt2" accent1="accent1" accent2="accent2" accent3="accent3" accent4="accent4" accent5="accent5" accent6="accent6" hlink="hlink" folHlink="folHlink"/>
    </a:extraClrScheme>
    <a:extraClrScheme>
      <a:clrScheme name="Ocean 3">
        <a:dk1>
          <a:srgbClr val="000000"/>
        </a:dk1>
        <a:lt1>
          <a:srgbClr val="FFFFFF"/>
        </a:lt1>
        <a:dk2>
          <a:srgbClr val="572E88"/>
        </a:dk2>
        <a:lt2>
          <a:srgbClr val="FFFFFF"/>
        </a:lt2>
        <a:accent1>
          <a:srgbClr val="FF6600"/>
        </a:accent1>
        <a:accent2>
          <a:srgbClr val="FFCC00"/>
        </a:accent2>
        <a:accent3>
          <a:srgbClr val="B4ADC3"/>
        </a:accent3>
        <a:accent4>
          <a:srgbClr val="DADADA"/>
        </a:accent4>
        <a:accent5>
          <a:srgbClr val="FFB8AA"/>
        </a:accent5>
        <a:accent6>
          <a:srgbClr val="E7B900"/>
        </a:accent6>
        <a:hlink>
          <a:srgbClr val="33CCCC"/>
        </a:hlink>
        <a:folHlink>
          <a:srgbClr val="36CC64"/>
        </a:folHlink>
      </a:clrScheme>
      <a:clrMap bg1="dk2" tx1="lt1" bg2="dk1" tx2="lt2" accent1="accent1" accent2="accent2" accent3="accent3" accent4="accent4" accent5="accent5" accent6="accent6" hlink="hlink" folHlink="folHlink"/>
    </a:extraClrScheme>
    <a:extraClrScheme>
      <a:clrScheme name="Ocean 4">
        <a:dk1>
          <a:srgbClr val="003366"/>
        </a:dk1>
        <a:lt1>
          <a:srgbClr val="FFFFFF"/>
        </a:lt1>
        <a:dk2>
          <a:srgbClr val="666699"/>
        </a:dk2>
        <a:lt2>
          <a:srgbClr val="FFFFFF"/>
        </a:lt2>
        <a:accent1>
          <a:srgbClr val="9966FF"/>
        </a:accent1>
        <a:accent2>
          <a:srgbClr val="00CC66"/>
        </a:accent2>
        <a:accent3>
          <a:srgbClr val="B8B8CA"/>
        </a:accent3>
        <a:accent4>
          <a:srgbClr val="DADADA"/>
        </a:accent4>
        <a:accent5>
          <a:srgbClr val="CAB8FF"/>
        </a:accent5>
        <a:accent6>
          <a:srgbClr val="00B95C"/>
        </a:accent6>
        <a:hlink>
          <a:srgbClr val="65C8FF"/>
        </a:hlink>
        <a:folHlink>
          <a:srgbClr val="FFCC99"/>
        </a:folHlink>
      </a:clrScheme>
      <a:clrMap bg1="dk2" tx1="lt1" bg2="dk1" tx2="lt2" accent1="accent1" accent2="accent2" accent3="accent3" accent4="accent4" accent5="accent5" accent6="accent6" hlink="hlink" folHlink="folHlink"/>
    </a:extraClrScheme>
    <a:extraClrScheme>
      <a:clrScheme name="Ocean 5">
        <a:dk1>
          <a:srgbClr val="000000"/>
        </a:dk1>
        <a:lt1>
          <a:srgbClr val="FFFFFF"/>
        </a:lt1>
        <a:dk2>
          <a:srgbClr val="336600"/>
        </a:dk2>
        <a:lt2>
          <a:srgbClr val="FFFFFF"/>
        </a:lt2>
        <a:accent1>
          <a:srgbClr val="B7C533"/>
        </a:accent1>
        <a:accent2>
          <a:srgbClr val="CCCCFF"/>
        </a:accent2>
        <a:accent3>
          <a:srgbClr val="ADB8AA"/>
        </a:accent3>
        <a:accent4>
          <a:srgbClr val="DADADA"/>
        </a:accent4>
        <a:accent5>
          <a:srgbClr val="D8DFAD"/>
        </a:accent5>
        <a:accent6>
          <a:srgbClr val="B9B9E7"/>
        </a:accent6>
        <a:hlink>
          <a:srgbClr val="FFFFCC"/>
        </a:hlink>
        <a:folHlink>
          <a:srgbClr val="FF9900"/>
        </a:folHlink>
      </a:clrScheme>
      <a:clrMap bg1="dk2" tx1="lt1" bg2="dk1" tx2="lt2" accent1="accent1" accent2="accent2" accent3="accent3" accent4="accent4" accent5="accent5" accent6="accent6" hlink="hlink" folHlink="folHlink"/>
    </a:extraClrScheme>
    <a:extraClrScheme>
      <a:clrScheme name="Ocean 6">
        <a:dk1>
          <a:srgbClr val="000000"/>
        </a:dk1>
        <a:lt1>
          <a:srgbClr val="FFFFFF"/>
        </a:lt1>
        <a:dk2>
          <a:srgbClr val="006B80"/>
        </a:dk2>
        <a:lt2>
          <a:srgbClr val="C1CB75"/>
        </a:lt2>
        <a:accent1>
          <a:srgbClr val="6F8406"/>
        </a:accent1>
        <a:accent2>
          <a:srgbClr val="D9E288"/>
        </a:accent2>
        <a:accent3>
          <a:srgbClr val="AABAC0"/>
        </a:accent3>
        <a:accent4>
          <a:srgbClr val="DADADA"/>
        </a:accent4>
        <a:accent5>
          <a:srgbClr val="BBC2AA"/>
        </a:accent5>
        <a:accent6>
          <a:srgbClr val="C4CD7B"/>
        </a:accent6>
        <a:hlink>
          <a:srgbClr val="00CC00"/>
        </a:hlink>
        <a:folHlink>
          <a:srgbClr val="C0FF73"/>
        </a:folHlink>
      </a:clrScheme>
      <a:clrMap bg1="dk2" tx1="lt1" bg2="dk1" tx2="lt2" accent1="accent1" accent2="accent2" accent3="accent3" accent4="accent4" accent5="accent5" accent6="accent6" hlink="hlink" folHlink="folHlink"/>
    </a:extraClrScheme>
    <a:extraClrScheme>
      <a:clrScheme name="Ocean 7">
        <a:dk1>
          <a:srgbClr val="5F5F5F"/>
        </a:dk1>
        <a:lt1>
          <a:srgbClr val="FFFFFF"/>
        </a:lt1>
        <a:dk2>
          <a:srgbClr val="FF6600"/>
        </a:dk2>
        <a:lt2>
          <a:srgbClr val="FFFFFF"/>
        </a:lt2>
        <a:accent1>
          <a:srgbClr val="CC6600"/>
        </a:accent1>
        <a:accent2>
          <a:srgbClr val="FF6600"/>
        </a:accent2>
        <a:accent3>
          <a:srgbClr val="FFB8AA"/>
        </a:accent3>
        <a:accent4>
          <a:srgbClr val="DADADA"/>
        </a:accent4>
        <a:accent5>
          <a:srgbClr val="E2B8AA"/>
        </a:accent5>
        <a:accent6>
          <a:srgbClr val="E75C00"/>
        </a:accent6>
        <a:hlink>
          <a:srgbClr val="FFFF99"/>
        </a:hlink>
        <a:folHlink>
          <a:srgbClr val="FFCC99"/>
        </a:folHlink>
      </a:clrScheme>
      <a:clrMap bg1="dk2" tx1="lt1" bg2="dk1" tx2="lt2" accent1="accent1" accent2="accent2" accent3="accent3" accent4="accent4" accent5="accent5" accent6="accent6" hlink="hlink" folHlink="folHlink"/>
    </a:extraClrScheme>
    <a:extraClrScheme>
      <a:clrScheme name="Ocean 8">
        <a:dk1>
          <a:srgbClr val="000000"/>
        </a:dk1>
        <a:lt1>
          <a:srgbClr val="FFFFFF"/>
        </a:lt1>
        <a:dk2>
          <a:srgbClr val="FFBA2F"/>
        </a:dk2>
        <a:lt2>
          <a:srgbClr val="A50021"/>
        </a:lt2>
        <a:accent1>
          <a:srgbClr val="FF6600"/>
        </a:accent1>
        <a:accent2>
          <a:srgbClr val="CC6600"/>
        </a:accent2>
        <a:accent3>
          <a:srgbClr val="FFD9AD"/>
        </a:accent3>
        <a:accent4>
          <a:srgbClr val="DADADA"/>
        </a:accent4>
        <a:accent5>
          <a:srgbClr val="FFB8AA"/>
        </a:accent5>
        <a:accent6>
          <a:srgbClr val="B95C00"/>
        </a:accent6>
        <a:hlink>
          <a:srgbClr val="663300"/>
        </a:hlink>
        <a:folHlink>
          <a:srgbClr val="CC9900"/>
        </a:folHlink>
      </a:clrScheme>
      <a:clrMap bg1="dk2" tx1="lt1" bg2="dk1" tx2="lt2" accent1="accent1" accent2="accent2" accent3="accent3" accent4="accent4" accent5="accent5" accent6="accent6" hlink="hlink" folHlink="folHlink"/>
    </a:extraClrScheme>
    <a:extraClrScheme>
      <a:clrScheme name="Ocean 9">
        <a:dk1>
          <a:srgbClr val="010199"/>
        </a:dk1>
        <a:lt1>
          <a:srgbClr val="FFFFFF"/>
        </a:lt1>
        <a:dk2>
          <a:srgbClr val="000099"/>
        </a:dk2>
        <a:lt2>
          <a:srgbClr val="FFFFFF"/>
        </a:lt2>
        <a:accent1>
          <a:srgbClr val="33CCCC"/>
        </a:accent1>
        <a:accent2>
          <a:srgbClr val="00C600"/>
        </a:accent2>
        <a:accent3>
          <a:srgbClr val="AAAACA"/>
        </a:accent3>
        <a:accent4>
          <a:srgbClr val="DADADA"/>
        </a:accent4>
        <a:accent5>
          <a:srgbClr val="ADE2E2"/>
        </a:accent5>
        <a:accent6>
          <a:srgbClr val="00B300"/>
        </a:accent6>
        <a:hlink>
          <a:srgbClr val="66FF33"/>
        </a:hlink>
        <a:folHlink>
          <a:srgbClr val="6699FF"/>
        </a:folHlink>
      </a:clrScheme>
      <a:clrMap bg1="dk2" tx1="lt1" bg2="dk1" tx2="lt2" accent1="accent1" accent2="accent2" accent3="accent3" accent4="accent4" accent5="accent5" accent6="accent6" hlink="hlink" folHlink="folHlink"/>
    </a:extraClrScheme>
    <a:extraClrScheme>
      <a:clrScheme name="Ocean 10">
        <a:dk1>
          <a:srgbClr val="010199"/>
        </a:dk1>
        <a:lt1>
          <a:srgbClr val="FFFFFF"/>
        </a:lt1>
        <a:dk2>
          <a:srgbClr val="000099"/>
        </a:dk2>
        <a:lt2>
          <a:srgbClr val="FFFFFF"/>
        </a:lt2>
        <a:accent1>
          <a:srgbClr val="33CCCC"/>
        </a:accent1>
        <a:accent2>
          <a:srgbClr val="00C600"/>
        </a:accent2>
        <a:accent3>
          <a:srgbClr val="AAAACA"/>
        </a:accent3>
        <a:accent4>
          <a:srgbClr val="DADADA"/>
        </a:accent4>
        <a:accent5>
          <a:srgbClr val="ADE2E2"/>
        </a:accent5>
        <a:accent6>
          <a:srgbClr val="00B300"/>
        </a:accent6>
        <a:hlink>
          <a:srgbClr val="66FFFF"/>
        </a:hlink>
        <a:folHlink>
          <a:srgbClr val="6699FF"/>
        </a:folHlink>
      </a:clrScheme>
      <a:clrMap bg1="dk2" tx1="lt1" bg2="dk1" tx2="lt2" accent1="accent1" accent2="accent2" accent3="accent3" accent4="accent4" accent5="accent5" accent6="accent6" hlink="hlink" folHlink="folHlink"/>
    </a:extraClrScheme>
    <a:extraClrScheme>
      <a:clrScheme name="Ocean 1">
        <a:dk1>
          <a:srgbClr val="010199"/>
        </a:dk1>
        <a:lt1>
          <a:srgbClr val="FFFFFF"/>
        </a:lt1>
        <a:dk2>
          <a:srgbClr val="000099"/>
        </a:dk2>
        <a:lt2>
          <a:srgbClr val="FFFFFF"/>
        </a:lt2>
        <a:accent1>
          <a:srgbClr val="33CCCC"/>
        </a:accent1>
        <a:accent2>
          <a:srgbClr val="00C600"/>
        </a:accent2>
        <a:accent3>
          <a:srgbClr val="AAAACA"/>
        </a:accent3>
        <a:accent4>
          <a:srgbClr val="DADADA"/>
        </a:accent4>
        <a:accent5>
          <a:srgbClr val="ADE2E2"/>
        </a:accent5>
        <a:accent6>
          <a:srgbClr val="00B300"/>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Ocean 2">
        <a:dk1>
          <a:srgbClr val="000066"/>
        </a:dk1>
        <a:lt1>
          <a:srgbClr val="FFFFFF"/>
        </a:lt1>
        <a:dk2>
          <a:srgbClr val="5D93FF"/>
        </a:dk2>
        <a:lt2>
          <a:srgbClr val="FFFFFF"/>
        </a:lt2>
        <a:accent1>
          <a:srgbClr val="6666FF"/>
        </a:accent1>
        <a:accent2>
          <a:srgbClr val="9999FF"/>
        </a:accent2>
        <a:accent3>
          <a:srgbClr val="B6C8FF"/>
        </a:accent3>
        <a:accent4>
          <a:srgbClr val="DADADA"/>
        </a:accent4>
        <a:accent5>
          <a:srgbClr val="B8B8FF"/>
        </a:accent5>
        <a:accent6>
          <a:srgbClr val="8A8AE7"/>
        </a:accent6>
        <a:hlink>
          <a:srgbClr val="FF3300"/>
        </a:hlink>
        <a:folHlink>
          <a:srgbClr val="FF9900"/>
        </a:folHlink>
      </a:clrScheme>
      <a:clrMap bg1="dk2" tx1="lt1" bg2="dk1" tx2="lt2" accent1="accent1" accent2="accent2" accent3="accent3" accent4="accent4" accent5="accent5" accent6="accent6" hlink="hlink" folHlink="folHlink"/>
    </a:extraClrScheme>
    <a:extraClrScheme>
      <a:clrScheme name="Ocean 3">
        <a:dk1>
          <a:srgbClr val="000000"/>
        </a:dk1>
        <a:lt1>
          <a:srgbClr val="FFFFFF"/>
        </a:lt1>
        <a:dk2>
          <a:srgbClr val="572E88"/>
        </a:dk2>
        <a:lt2>
          <a:srgbClr val="FFFFFF"/>
        </a:lt2>
        <a:accent1>
          <a:srgbClr val="FF6600"/>
        </a:accent1>
        <a:accent2>
          <a:srgbClr val="FFCC00"/>
        </a:accent2>
        <a:accent3>
          <a:srgbClr val="B4ADC3"/>
        </a:accent3>
        <a:accent4>
          <a:srgbClr val="DADADA"/>
        </a:accent4>
        <a:accent5>
          <a:srgbClr val="FFB8AA"/>
        </a:accent5>
        <a:accent6>
          <a:srgbClr val="E7B900"/>
        </a:accent6>
        <a:hlink>
          <a:srgbClr val="33CCCC"/>
        </a:hlink>
        <a:folHlink>
          <a:srgbClr val="36CC64"/>
        </a:folHlink>
      </a:clrScheme>
      <a:clrMap bg1="dk2" tx1="lt1" bg2="dk1" tx2="lt2" accent1="accent1" accent2="accent2" accent3="accent3" accent4="accent4" accent5="accent5" accent6="accent6" hlink="hlink" folHlink="folHlink"/>
    </a:extraClrScheme>
    <a:extraClrScheme>
      <a:clrScheme name="Ocean 4">
        <a:dk1>
          <a:srgbClr val="003366"/>
        </a:dk1>
        <a:lt1>
          <a:srgbClr val="FFFFFF"/>
        </a:lt1>
        <a:dk2>
          <a:srgbClr val="666699"/>
        </a:dk2>
        <a:lt2>
          <a:srgbClr val="FFFFFF"/>
        </a:lt2>
        <a:accent1>
          <a:srgbClr val="9966FF"/>
        </a:accent1>
        <a:accent2>
          <a:srgbClr val="00CC66"/>
        </a:accent2>
        <a:accent3>
          <a:srgbClr val="B8B8CA"/>
        </a:accent3>
        <a:accent4>
          <a:srgbClr val="DADADA"/>
        </a:accent4>
        <a:accent5>
          <a:srgbClr val="CAB8FF"/>
        </a:accent5>
        <a:accent6>
          <a:srgbClr val="00B95C"/>
        </a:accent6>
        <a:hlink>
          <a:srgbClr val="65C8FF"/>
        </a:hlink>
        <a:folHlink>
          <a:srgbClr val="FFCC99"/>
        </a:folHlink>
      </a:clrScheme>
      <a:clrMap bg1="dk2" tx1="lt1" bg2="dk1" tx2="lt2" accent1="accent1" accent2="accent2" accent3="accent3" accent4="accent4" accent5="accent5" accent6="accent6" hlink="hlink" folHlink="folHlink"/>
    </a:extraClrScheme>
    <a:extraClrScheme>
      <a:clrScheme name="Ocean 5">
        <a:dk1>
          <a:srgbClr val="000000"/>
        </a:dk1>
        <a:lt1>
          <a:srgbClr val="FFFFFF"/>
        </a:lt1>
        <a:dk2>
          <a:srgbClr val="336600"/>
        </a:dk2>
        <a:lt2>
          <a:srgbClr val="FFFFFF"/>
        </a:lt2>
        <a:accent1>
          <a:srgbClr val="B7C533"/>
        </a:accent1>
        <a:accent2>
          <a:srgbClr val="CCCCFF"/>
        </a:accent2>
        <a:accent3>
          <a:srgbClr val="ADB8AA"/>
        </a:accent3>
        <a:accent4>
          <a:srgbClr val="DADADA"/>
        </a:accent4>
        <a:accent5>
          <a:srgbClr val="D8DFAD"/>
        </a:accent5>
        <a:accent6>
          <a:srgbClr val="B9B9E7"/>
        </a:accent6>
        <a:hlink>
          <a:srgbClr val="FFFFCC"/>
        </a:hlink>
        <a:folHlink>
          <a:srgbClr val="FF9900"/>
        </a:folHlink>
      </a:clrScheme>
      <a:clrMap bg1="dk2" tx1="lt1" bg2="dk1" tx2="lt2" accent1="accent1" accent2="accent2" accent3="accent3" accent4="accent4" accent5="accent5" accent6="accent6" hlink="hlink" folHlink="folHlink"/>
    </a:extraClrScheme>
    <a:extraClrScheme>
      <a:clrScheme name="Ocean 6">
        <a:dk1>
          <a:srgbClr val="000000"/>
        </a:dk1>
        <a:lt1>
          <a:srgbClr val="FFFFFF"/>
        </a:lt1>
        <a:dk2>
          <a:srgbClr val="006B80"/>
        </a:dk2>
        <a:lt2>
          <a:srgbClr val="C1CB75"/>
        </a:lt2>
        <a:accent1>
          <a:srgbClr val="6F8406"/>
        </a:accent1>
        <a:accent2>
          <a:srgbClr val="D9E288"/>
        </a:accent2>
        <a:accent3>
          <a:srgbClr val="AABAC0"/>
        </a:accent3>
        <a:accent4>
          <a:srgbClr val="DADADA"/>
        </a:accent4>
        <a:accent5>
          <a:srgbClr val="BBC2AA"/>
        </a:accent5>
        <a:accent6>
          <a:srgbClr val="C4CD7B"/>
        </a:accent6>
        <a:hlink>
          <a:srgbClr val="00CC00"/>
        </a:hlink>
        <a:folHlink>
          <a:srgbClr val="C0FF73"/>
        </a:folHlink>
      </a:clrScheme>
      <a:clrMap bg1="dk2" tx1="lt1" bg2="dk1" tx2="lt2" accent1="accent1" accent2="accent2" accent3="accent3" accent4="accent4" accent5="accent5" accent6="accent6" hlink="hlink" folHlink="folHlink"/>
    </a:extraClrScheme>
    <a:extraClrScheme>
      <a:clrScheme name="Ocean 7">
        <a:dk1>
          <a:srgbClr val="5F5F5F"/>
        </a:dk1>
        <a:lt1>
          <a:srgbClr val="FFFFFF"/>
        </a:lt1>
        <a:dk2>
          <a:srgbClr val="FF6600"/>
        </a:dk2>
        <a:lt2>
          <a:srgbClr val="FFFFFF"/>
        </a:lt2>
        <a:accent1>
          <a:srgbClr val="CC6600"/>
        </a:accent1>
        <a:accent2>
          <a:srgbClr val="FF6600"/>
        </a:accent2>
        <a:accent3>
          <a:srgbClr val="FFB8AA"/>
        </a:accent3>
        <a:accent4>
          <a:srgbClr val="DADADA"/>
        </a:accent4>
        <a:accent5>
          <a:srgbClr val="E2B8AA"/>
        </a:accent5>
        <a:accent6>
          <a:srgbClr val="E75C00"/>
        </a:accent6>
        <a:hlink>
          <a:srgbClr val="FFFF99"/>
        </a:hlink>
        <a:folHlink>
          <a:srgbClr val="FFCC99"/>
        </a:folHlink>
      </a:clrScheme>
      <a:clrMap bg1="dk2" tx1="lt1" bg2="dk1" tx2="lt2" accent1="accent1" accent2="accent2" accent3="accent3" accent4="accent4" accent5="accent5" accent6="accent6" hlink="hlink" folHlink="folHlink"/>
    </a:extraClrScheme>
    <a:extraClrScheme>
      <a:clrScheme name="Ocean 8">
        <a:dk1>
          <a:srgbClr val="000000"/>
        </a:dk1>
        <a:lt1>
          <a:srgbClr val="FFFFFF"/>
        </a:lt1>
        <a:dk2>
          <a:srgbClr val="FFBA2F"/>
        </a:dk2>
        <a:lt2>
          <a:srgbClr val="A50021"/>
        </a:lt2>
        <a:accent1>
          <a:srgbClr val="FF6600"/>
        </a:accent1>
        <a:accent2>
          <a:srgbClr val="CC6600"/>
        </a:accent2>
        <a:accent3>
          <a:srgbClr val="FFD9AD"/>
        </a:accent3>
        <a:accent4>
          <a:srgbClr val="DADADA"/>
        </a:accent4>
        <a:accent5>
          <a:srgbClr val="FFB8AA"/>
        </a:accent5>
        <a:accent6>
          <a:srgbClr val="B95C00"/>
        </a:accent6>
        <a:hlink>
          <a:srgbClr val="663300"/>
        </a:hlink>
        <a:folHlink>
          <a:srgbClr val="CC9900"/>
        </a:folHlink>
      </a:clrScheme>
      <a:clrMap bg1="dk2" tx1="lt1" bg2="dk1" tx2="lt2" accent1="accent1" accent2="accent2" accent3="accent3" accent4="accent4" accent5="accent5" accent6="accent6" hlink="hlink" folHlink="folHlink"/>
    </a:extraClrScheme>
    <a:extraClrScheme>
      <a:clrScheme name="Ocean 9">
        <a:dk1>
          <a:srgbClr val="010199"/>
        </a:dk1>
        <a:lt1>
          <a:srgbClr val="FFFFFF"/>
        </a:lt1>
        <a:dk2>
          <a:srgbClr val="000099"/>
        </a:dk2>
        <a:lt2>
          <a:srgbClr val="FFFFFF"/>
        </a:lt2>
        <a:accent1>
          <a:srgbClr val="33CCCC"/>
        </a:accent1>
        <a:accent2>
          <a:srgbClr val="00C600"/>
        </a:accent2>
        <a:accent3>
          <a:srgbClr val="AAAACA"/>
        </a:accent3>
        <a:accent4>
          <a:srgbClr val="DADADA"/>
        </a:accent4>
        <a:accent5>
          <a:srgbClr val="ADE2E2"/>
        </a:accent5>
        <a:accent6>
          <a:srgbClr val="00B300"/>
        </a:accent6>
        <a:hlink>
          <a:srgbClr val="66FF33"/>
        </a:hlink>
        <a:folHlink>
          <a:srgbClr val="6699FF"/>
        </a:folHlink>
      </a:clrScheme>
      <a:clrMap bg1="dk2" tx1="lt1" bg2="dk1" tx2="lt2" accent1="accent1" accent2="accent2" accent3="accent3" accent4="accent4" accent5="accent5" accent6="accent6" hlink="hlink" folHlink="folHlink"/>
    </a:extraClrScheme>
    <a:extraClrScheme>
      <a:clrScheme name="Ocean 10">
        <a:dk1>
          <a:srgbClr val="010199"/>
        </a:dk1>
        <a:lt1>
          <a:srgbClr val="FFFFFF"/>
        </a:lt1>
        <a:dk2>
          <a:srgbClr val="000099"/>
        </a:dk2>
        <a:lt2>
          <a:srgbClr val="FFFFFF"/>
        </a:lt2>
        <a:accent1>
          <a:srgbClr val="33CCCC"/>
        </a:accent1>
        <a:accent2>
          <a:srgbClr val="00C600"/>
        </a:accent2>
        <a:accent3>
          <a:srgbClr val="AAAACA"/>
        </a:accent3>
        <a:accent4>
          <a:srgbClr val="DADADA"/>
        </a:accent4>
        <a:accent5>
          <a:srgbClr val="ADE2E2"/>
        </a:accent5>
        <a:accent6>
          <a:srgbClr val="00B300"/>
        </a:accent6>
        <a:hlink>
          <a:srgbClr val="66FFFF"/>
        </a:hlink>
        <a:folHlink>
          <a:srgbClr val="6699FF"/>
        </a:folHlink>
      </a:clrScheme>
      <a:clrMap bg1="dk2" tx1="lt1" bg2="dk1" tx2="lt2" accent1="accent1" accent2="accent2" accent3="accent3" accent4="accent4" accent5="accent5" accent6="accent6" hlink="hlink" folHlink="folHlink"/>
    </a:extraClrScheme>
    <a:extraClrScheme>
      <a:clrScheme name="Ocean 11">
        <a:dk1>
          <a:srgbClr val="010199"/>
        </a:dk1>
        <a:lt1>
          <a:srgbClr val="FFFFFF"/>
        </a:lt1>
        <a:dk2>
          <a:srgbClr val="000099"/>
        </a:dk2>
        <a:lt2>
          <a:srgbClr val="FFFFFF"/>
        </a:lt2>
        <a:accent1>
          <a:srgbClr val="33CCCC"/>
        </a:accent1>
        <a:accent2>
          <a:srgbClr val="00C600"/>
        </a:accent2>
        <a:accent3>
          <a:srgbClr val="AAAACA"/>
        </a:accent3>
        <a:accent4>
          <a:srgbClr val="DADADA"/>
        </a:accent4>
        <a:accent5>
          <a:srgbClr val="ADE2E2"/>
        </a:accent5>
        <a:accent6>
          <a:srgbClr val="00B300"/>
        </a:accent6>
        <a:hlink>
          <a:srgbClr val="6600CC"/>
        </a:hlink>
        <a:folHlink>
          <a:srgbClr val="6699FF"/>
        </a:folHlink>
      </a:clrScheme>
      <a:clrMap bg1="dk2" tx1="lt1" bg2="dk1" tx2="lt2" accent1="accent1" accent2="accent2" accent3="accent3" accent4="accent4" accent5="accent5" accent6="accent6" hlink="hlink" folHlink="folHlink"/>
    </a:extraClrScheme>
    <a:extraClrScheme>
      <a:clrScheme name="Ocean 12">
        <a:dk1>
          <a:srgbClr val="010199"/>
        </a:dk1>
        <a:lt1>
          <a:srgbClr val="FFFFFF"/>
        </a:lt1>
        <a:dk2>
          <a:srgbClr val="000099"/>
        </a:dk2>
        <a:lt2>
          <a:srgbClr val="FFFFFF"/>
        </a:lt2>
        <a:accent1>
          <a:srgbClr val="33CCCC"/>
        </a:accent1>
        <a:accent2>
          <a:srgbClr val="00C600"/>
        </a:accent2>
        <a:accent3>
          <a:srgbClr val="AAAACA"/>
        </a:accent3>
        <a:accent4>
          <a:srgbClr val="DADADA"/>
        </a:accent4>
        <a:accent5>
          <a:srgbClr val="ADE2E2"/>
        </a:accent5>
        <a:accent6>
          <a:srgbClr val="00B300"/>
        </a:accent6>
        <a:hlink>
          <a:srgbClr val="6600CC"/>
        </a:hlink>
        <a:folHlink>
          <a:srgbClr val="6600CC"/>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Blank Presentatio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4000" b="0" i="0" u="none" strike="noStrike" cap="none" normalizeH="0" baseline="0" smtClean="0">
            <a:ln>
              <a:noFill/>
            </a:ln>
            <a:solidFill>
              <a:schemeClr val="tx1"/>
            </a:solidFill>
            <a:effectLst/>
            <a:latin typeface="Arial Black"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4000" b="0" i="0" u="none" strike="noStrike" cap="none" normalizeH="0" baseline="0" smtClean="0">
            <a:ln>
              <a:noFill/>
            </a:ln>
            <a:solidFill>
              <a:schemeClr val="tx1"/>
            </a:solidFill>
            <a:effectLst/>
            <a:latin typeface="Arial Black" pitchFamily="34" charset="0"/>
          </a:defRPr>
        </a:defPPr>
      </a:lstStyle>
    </a:lnDef>
  </a:objectDefaults>
  <a:extraClrSchemeLst>
    <a:extraClrScheme>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Blank Presentation 8">
        <a:dk1>
          <a:srgbClr val="010199"/>
        </a:dk1>
        <a:lt1>
          <a:srgbClr val="FFFFFF"/>
        </a:lt1>
        <a:dk2>
          <a:srgbClr val="000099"/>
        </a:dk2>
        <a:lt2>
          <a:srgbClr val="FFFFFF"/>
        </a:lt2>
        <a:accent1>
          <a:srgbClr val="33CCCC"/>
        </a:accent1>
        <a:accent2>
          <a:srgbClr val="00C600"/>
        </a:accent2>
        <a:accent3>
          <a:srgbClr val="AAAACA"/>
        </a:accent3>
        <a:accent4>
          <a:srgbClr val="DADADA"/>
        </a:accent4>
        <a:accent5>
          <a:srgbClr val="ADE2E2"/>
        </a:accent5>
        <a:accent6>
          <a:srgbClr val="00B300"/>
        </a:accent6>
        <a:hlink>
          <a:srgbClr val="6600CC"/>
        </a:hlink>
        <a:folHlink>
          <a:srgbClr val="6699FF"/>
        </a:folHlink>
      </a:clrScheme>
      <a:clrMap bg1="dk2" tx1="lt1" bg2="dk1" tx2="lt2" accent1="accent1" accent2="accent2" accent3="accent3" accent4="accent4" accent5="accent5" accent6="accent6" hlink="hlink" folHlink="folHlink"/>
    </a:extraClrScheme>
    <a:extraClrScheme>
      <a:clrScheme name="Blank Presentation 9">
        <a:dk1>
          <a:srgbClr val="010199"/>
        </a:dk1>
        <a:lt1>
          <a:srgbClr val="FFFFFF"/>
        </a:lt1>
        <a:dk2>
          <a:srgbClr val="000099"/>
        </a:dk2>
        <a:lt2>
          <a:srgbClr val="FFFFFF"/>
        </a:lt2>
        <a:accent1>
          <a:srgbClr val="33CCCC"/>
        </a:accent1>
        <a:accent2>
          <a:srgbClr val="00C600"/>
        </a:accent2>
        <a:accent3>
          <a:srgbClr val="AAAACA"/>
        </a:accent3>
        <a:accent4>
          <a:srgbClr val="DADADA"/>
        </a:accent4>
        <a:accent5>
          <a:srgbClr val="ADE2E2"/>
        </a:accent5>
        <a:accent6>
          <a:srgbClr val="00B300"/>
        </a:accent6>
        <a:hlink>
          <a:srgbClr val="6600CC"/>
        </a:hlink>
        <a:folHlink>
          <a:srgbClr val="6600CC"/>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3_Ocean">
  <a:themeElements>
    <a:clrScheme name="Ocean 10">
      <a:dk1>
        <a:srgbClr val="010199"/>
      </a:dk1>
      <a:lt1>
        <a:srgbClr val="FFFFFF"/>
      </a:lt1>
      <a:dk2>
        <a:srgbClr val="000099"/>
      </a:dk2>
      <a:lt2>
        <a:srgbClr val="FFFFFF"/>
      </a:lt2>
      <a:accent1>
        <a:srgbClr val="33CCCC"/>
      </a:accent1>
      <a:accent2>
        <a:srgbClr val="00C600"/>
      </a:accent2>
      <a:accent3>
        <a:srgbClr val="AAAACA"/>
      </a:accent3>
      <a:accent4>
        <a:srgbClr val="DADADA"/>
      </a:accent4>
      <a:accent5>
        <a:srgbClr val="ADE2E2"/>
      </a:accent5>
      <a:accent6>
        <a:srgbClr val="00B300"/>
      </a:accent6>
      <a:hlink>
        <a:srgbClr val="66FFFF"/>
      </a:hlink>
      <a:folHlink>
        <a:srgbClr val="6699FF"/>
      </a:folHlink>
    </a:clrScheme>
    <a:fontScheme name="Ocean">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4000" b="0" i="0" u="none" strike="noStrike" cap="none" normalizeH="0" baseline="0" smtClean="0">
            <a:ln>
              <a:noFill/>
            </a:ln>
            <a:solidFill>
              <a:schemeClr val="tx1"/>
            </a:solidFill>
            <a:effectLst/>
            <a:latin typeface="Arial Black"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4000" b="0" i="0" u="none" strike="noStrike" cap="none" normalizeH="0" baseline="0" smtClean="0">
            <a:ln>
              <a:noFill/>
            </a:ln>
            <a:solidFill>
              <a:schemeClr val="tx1"/>
            </a:solidFill>
            <a:effectLst/>
            <a:latin typeface="Arial Black" pitchFamily="34" charset="0"/>
          </a:defRPr>
        </a:defPPr>
      </a:lstStyle>
    </a:lnDef>
  </a:objectDefaults>
  <a:extraClrSchemeLst>
    <a:extraClrScheme>
      <a:clrScheme name="Ocean 1">
        <a:dk1>
          <a:srgbClr val="010199"/>
        </a:dk1>
        <a:lt1>
          <a:srgbClr val="FFFFFF"/>
        </a:lt1>
        <a:dk2>
          <a:srgbClr val="000099"/>
        </a:dk2>
        <a:lt2>
          <a:srgbClr val="FFFFFF"/>
        </a:lt2>
        <a:accent1>
          <a:srgbClr val="33CCCC"/>
        </a:accent1>
        <a:accent2>
          <a:srgbClr val="00C600"/>
        </a:accent2>
        <a:accent3>
          <a:srgbClr val="AAAACA"/>
        </a:accent3>
        <a:accent4>
          <a:srgbClr val="DADADA"/>
        </a:accent4>
        <a:accent5>
          <a:srgbClr val="ADE2E2"/>
        </a:accent5>
        <a:accent6>
          <a:srgbClr val="00B300"/>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Ocean 2">
        <a:dk1>
          <a:srgbClr val="000066"/>
        </a:dk1>
        <a:lt1>
          <a:srgbClr val="FFFFFF"/>
        </a:lt1>
        <a:dk2>
          <a:srgbClr val="5D93FF"/>
        </a:dk2>
        <a:lt2>
          <a:srgbClr val="FFFFFF"/>
        </a:lt2>
        <a:accent1>
          <a:srgbClr val="6666FF"/>
        </a:accent1>
        <a:accent2>
          <a:srgbClr val="9999FF"/>
        </a:accent2>
        <a:accent3>
          <a:srgbClr val="B6C8FF"/>
        </a:accent3>
        <a:accent4>
          <a:srgbClr val="DADADA"/>
        </a:accent4>
        <a:accent5>
          <a:srgbClr val="B8B8FF"/>
        </a:accent5>
        <a:accent6>
          <a:srgbClr val="8A8AE7"/>
        </a:accent6>
        <a:hlink>
          <a:srgbClr val="FF3300"/>
        </a:hlink>
        <a:folHlink>
          <a:srgbClr val="FF9900"/>
        </a:folHlink>
      </a:clrScheme>
      <a:clrMap bg1="dk2" tx1="lt1" bg2="dk1" tx2="lt2" accent1="accent1" accent2="accent2" accent3="accent3" accent4="accent4" accent5="accent5" accent6="accent6" hlink="hlink" folHlink="folHlink"/>
    </a:extraClrScheme>
    <a:extraClrScheme>
      <a:clrScheme name="Ocean 3">
        <a:dk1>
          <a:srgbClr val="000000"/>
        </a:dk1>
        <a:lt1>
          <a:srgbClr val="FFFFFF"/>
        </a:lt1>
        <a:dk2>
          <a:srgbClr val="572E88"/>
        </a:dk2>
        <a:lt2>
          <a:srgbClr val="FFFFFF"/>
        </a:lt2>
        <a:accent1>
          <a:srgbClr val="FF6600"/>
        </a:accent1>
        <a:accent2>
          <a:srgbClr val="FFCC00"/>
        </a:accent2>
        <a:accent3>
          <a:srgbClr val="B4ADC3"/>
        </a:accent3>
        <a:accent4>
          <a:srgbClr val="DADADA"/>
        </a:accent4>
        <a:accent5>
          <a:srgbClr val="FFB8AA"/>
        </a:accent5>
        <a:accent6>
          <a:srgbClr val="E7B900"/>
        </a:accent6>
        <a:hlink>
          <a:srgbClr val="33CCCC"/>
        </a:hlink>
        <a:folHlink>
          <a:srgbClr val="36CC64"/>
        </a:folHlink>
      </a:clrScheme>
      <a:clrMap bg1="dk2" tx1="lt1" bg2="dk1" tx2="lt2" accent1="accent1" accent2="accent2" accent3="accent3" accent4="accent4" accent5="accent5" accent6="accent6" hlink="hlink" folHlink="folHlink"/>
    </a:extraClrScheme>
    <a:extraClrScheme>
      <a:clrScheme name="Ocean 4">
        <a:dk1>
          <a:srgbClr val="003366"/>
        </a:dk1>
        <a:lt1>
          <a:srgbClr val="FFFFFF"/>
        </a:lt1>
        <a:dk2>
          <a:srgbClr val="666699"/>
        </a:dk2>
        <a:lt2>
          <a:srgbClr val="FFFFFF"/>
        </a:lt2>
        <a:accent1>
          <a:srgbClr val="9966FF"/>
        </a:accent1>
        <a:accent2>
          <a:srgbClr val="00CC66"/>
        </a:accent2>
        <a:accent3>
          <a:srgbClr val="B8B8CA"/>
        </a:accent3>
        <a:accent4>
          <a:srgbClr val="DADADA"/>
        </a:accent4>
        <a:accent5>
          <a:srgbClr val="CAB8FF"/>
        </a:accent5>
        <a:accent6>
          <a:srgbClr val="00B95C"/>
        </a:accent6>
        <a:hlink>
          <a:srgbClr val="65C8FF"/>
        </a:hlink>
        <a:folHlink>
          <a:srgbClr val="FFCC99"/>
        </a:folHlink>
      </a:clrScheme>
      <a:clrMap bg1="dk2" tx1="lt1" bg2="dk1" tx2="lt2" accent1="accent1" accent2="accent2" accent3="accent3" accent4="accent4" accent5="accent5" accent6="accent6" hlink="hlink" folHlink="folHlink"/>
    </a:extraClrScheme>
    <a:extraClrScheme>
      <a:clrScheme name="Ocean 5">
        <a:dk1>
          <a:srgbClr val="000000"/>
        </a:dk1>
        <a:lt1>
          <a:srgbClr val="FFFFFF"/>
        </a:lt1>
        <a:dk2>
          <a:srgbClr val="336600"/>
        </a:dk2>
        <a:lt2>
          <a:srgbClr val="FFFFFF"/>
        </a:lt2>
        <a:accent1>
          <a:srgbClr val="B7C533"/>
        </a:accent1>
        <a:accent2>
          <a:srgbClr val="CCCCFF"/>
        </a:accent2>
        <a:accent3>
          <a:srgbClr val="ADB8AA"/>
        </a:accent3>
        <a:accent4>
          <a:srgbClr val="DADADA"/>
        </a:accent4>
        <a:accent5>
          <a:srgbClr val="D8DFAD"/>
        </a:accent5>
        <a:accent6>
          <a:srgbClr val="B9B9E7"/>
        </a:accent6>
        <a:hlink>
          <a:srgbClr val="FFFFCC"/>
        </a:hlink>
        <a:folHlink>
          <a:srgbClr val="FF9900"/>
        </a:folHlink>
      </a:clrScheme>
      <a:clrMap bg1="dk2" tx1="lt1" bg2="dk1" tx2="lt2" accent1="accent1" accent2="accent2" accent3="accent3" accent4="accent4" accent5="accent5" accent6="accent6" hlink="hlink" folHlink="folHlink"/>
    </a:extraClrScheme>
    <a:extraClrScheme>
      <a:clrScheme name="Ocean 6">
        <a:dk1>
          <a:srgbClr val="000000"/>
        </a:dk1>
        <a:lt1>
          <a:srgbClr val="FFFFFF"/>
        </a:lt1>
        <a:dk2>
          <a:srgbClr val="006B80"/>
        </a:dk2>
        <a:lt2>
          <a:srgbClr val="C1CB75"/>
        </a:lt2>
        <a:accent1>
          <a:srgbClr val="6F8406"/>
        </a:accent1>
        <a:accent2>
          <a:srgbClr val="D9E288"/>
        </a:accent2>
        <a:accent3>
          <a:srgbClr val="AABAC0"/>
        </a:accent3>
        <a:accent4>
          <a:srgbClr val="DADADA"/>
        </a:accent4>
        <a:accent5>
          <a:srgbClr val="BBC2AA"/>
        </a:accent5>
        <a:accent6>
          <a:srgbClr val="C4CD7B"/>
        </a:accent6>
        <a:hlink>
          <a:srgbClr val="00CC00"/>
        </a:hlink>
        <a:folHlink>
          <a:srgbClr val="C0FF73"/>
        </a:folHlink>
      </a:clrScheme>
      <a:clrMap bg1="dk2" tx1="lt1" bg2="dk1" tx2="lt2" accent1="accent1" accent2="accent2" accent3="accent3" accent4="accent4" accent5="accent5" accent6="accent6" hlink="hlink" folHlink="folHlink"/>
    </a:extraClrScheme>
    <a:extraClrScheme>
      <a:clrScheme name="Ocean 7">
        <a:dk1>
          <a:srgbClr val="5F5F5F"/>
        </a:dk1>
        <a:lt1>
          <a:srgbClr val="FFFFFF"/>
        </a:lt1>
        <a:dk2>
          <a:srgbClr val="FF6600"/>
        </a:dk2>
        <a:lt2>
          <a:srgbClr val="FFFFFF"/>
        </a:lt2>
        <a:accent1>
          <a:srgbClr val="CC6600"/>
        </a:accent1>
        <a:accent2>
          <a:srgbClr val="FF6600"/>
        </a:accent2>
        <a:accent3>
          <a:srgbClr val="FFB8AA"/>
        </a:accent3>
        <a:accent4>
          <a:srgbClr val="DADADA"/>
        </a:accent4>
        <a:accent5>
          <a:srgbClr val="E2B8AA"/>
        </a:accent5>
        <a:accent6>
          <a:srgbClr val="E75C00"/>
        </a:accent6>
        <a:hlink>
          <a:srgbClr val="FFFF99"/>
        </a:hlink>
        <a:folHlink>
          <a:srgbClr val="FFCC99"/>
        </a:folHlink>
      </a:clrScheme>
      <a:clrMap bg1="dk2" tx1="lt1" bg2="dk1" tx2="lt2" accent1="accent1" accent2="accent2" accent3="accent3" accent4="accent4" accent5="accent5" accent6="accent6" hlink="hlink" folHlink="folHlink"/>
    </a:extraClrScheme>
    <a:extraClrScheme>
      <a:clrScheme name="Ocean 8">
        <a:dk1>
          <a:srgbClr val="000000"/>
        </a:dk1>
        <a:lt1>
          <a:srgbClr val="FFFFFF"/>
        </a:lt1>
        <a:dk2>
          <a:srgbClr val="FFBA2F"/>
        </a:dk2>
        <a:lt2>
          <a:srgbClr val="A50021"/>
        </a:lt2>
        <a:accent1>
          <a:srgbClr val="FF6600"/>
        </a:accent1>
        <a:accent2>
          <a:srgbClr val="CC6600"/>
        </a:accent2>
        <a:accent3>
          <a:srgbClr val="FFD9AD"/>
        </a:accent3>
        <a:accent4>
          <a:srgbClr val="DADADA"/>
        </a:accent4>
        <a:accent5>
          <a:srgbClr val="FFB8AA"/>
        </a:accent5>
        <a:accent6>
          <a:srgbClr val="B95C00"/>
        </a:accent6>
        <a:hlink>
          <a:srgbClr val="663300"/>
        </a:hlink>
        <a:folHlink>
          <a:srgbClr val="CC9900"/>
        </a:folHlink>
      </a:clrScheme>
      <a:clrMap bg1="dk2" tx1="lt1" bg2="dk1" tx2="lt2" accent1="accent1" accent2="accent2" accent3="accent3" accent4="accent4" accent5="accent5" accent6="accent6" hlink="hlink" folHlink="folHlink"/>
    </a:extraClrScheme>
    <a:extraClrScheme>
      <a:clrScheme name="Ocean 9">
        <a:dk1>
          <a:srgbClr val="010199"/>
        </a:dk1>
        <a:lt1>
          <a:srgbClr val="FFFFFF"/>
        </a:lt1>
        <a:dk2>
          <a:srgbClr val="000099"/>
        </a:dk2>
        <a:lt2>
          <a:srgbClr val="FFFFFF"/>
        </a:lt2>
        <a:accent1>
          <a:srgbClr val="33CCCC"/>
        </a:accent1>
        <a:accent2>
          <a:srgbClr val="00C600"/>
        </a:accent2>
        <a:accent3>
          <a:srgbClr val="AAAACA"/>
        </a:accent3>
        <a:accent4>
          <a:srgbClr val="DADADA"/>
        </a:accent4>
        <a:accent5>
          <a:srgbClr val="ADE2E2"/>
        </a:accent5>
        <a:accent6>
          <a:srgbClr val="00B300"/>
        </a:accent6>
        <a:hlink>
          <a:srgbClr val="66FF33"/>
        </a:hlink>
        <a:folHlink>
          <a:srgbClr val="6699FF"/>
        </a:folHlink>
      </a:clrScheme>
      <a:clrMap bg1="dk2" tx1="lt1" bg2="dk1" tx2="lt2" accent1="accent1" accent2="accent2" accent3="accent3" accent4="accent4" accent5="accent5" accent6="accent6" hlink="hlink" folHlink="folHlink"/>
    </a:extraClrScheme>
    <a:extraClrScheme>
      <a:clrScheme name="Ocean 10">
        <a:dk1>
          <a:srgbClr val="010199"/>
        </a:dk1>
        <a:lt1>
          <a:srgbClr val="FFFFFF"/>
        </a:lt1>
        <a:dk2>
          <a:srgbClr val="000099"/>
        </a:dk2>
        <a:lt2>
          <a:srgbClr val="FFFFFF"/>
        </a:lt2>
        <a:accent1>
          <a:srgbClr val="33CCCC"/>
        </a:accent1>
        <a:accent2>
          <a:srgbClr val="00C600"/>
        </a:accent2>
        <a:accent3>
          <a:srgbClr val="AAAACA"/>
        </a:accent3>
        <a:accent4>
          <a:srgbClr val="DADADA"/>
        </a:accent4>
        <a:accent5>
          <a:srgbClr val="ADE2E2"/>
        </a:accent5>
        <a:accent6>
          <a:srgbClr val="00B300"/>
        </a:accent6>
        <a:hlink>
          <a:srgbClr val="66FFFF"/>
        </a:hlink>
        <a:folHlink>
          <a:srgbClr val="6699FF"/>
        </a:folHlink>
      </a:clrScheme>
      <a:clrMap bg1="dk2" tx1="lt1" bg2="dk1" tx2="lt2" accent1="accent1" accent2="accent2" accent3="accent3" accent4="accent4" accent5="accent5" accent6="accent6" hlink="hlink" folHlink="folHlink"/>
    </a:extraClrScheme>
    <a:extraClrScheme>
      <a:clrScheme name="Ocean 1">
        <a:dk1>
          <a:srgbClr val="010199"/>
        </a:dk1>
        <a:lt1>
          <a:srgbClr val="FFFFFF"/>
        </a:lt1>
        <a:dk2>
          <a:srgbClr val="000099"/>
        </a:dk2>
        <a:lt2>
          <a:srgbClr val="FFFFFF"/>
        </a:lt2>
        <a:accent1>
          <a:srgbClr val="33CCCC"/>
        </a:accent1>
        <a:accent2>
          <a:srgbClr val="00C600"/>
        </a:accent2>
        <a:accent3>
          <a:srgbClr val="AAAACA"/>
        </a:accent3>
        <a:accent4>
          <a:srgbClr val="DADADA"/>
        </a:accent4>
        <a:accent5>
          <a:srgbClr val="ADE2E2"/>
        </a:accent5>
        <a:accent6>
          <a:srgbClr val="00B300"/>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Ocean 2">
        <a:dk1>
          <a:srgbClr val="000066"/>
        </a:dk1>
        <a:lt1>
          <a:srgbClr val="FFFFFF"/>
        </a:lt1>
        <a:dk2>
          <a:srgbClr val="5D93FF"/>
        </a:dk2>
        <a:lt2>
          <a:srgbClr val="FFFFFF"/>
        </a:lt2>
        <a:accent1>
          <a:srgbClr val="6666FF"/>
        </a:accent1>
        <a:accent2>
          <a:srgbClr val="9999FF"/>
        </a:accent2>
        <a:accent3>
          <a:srgbClr val="B6C8FF"/>
        </a:accent3>
        <a:accent4>
          <a:srgbClr val="DADADA"/>
        </a:accent4>
        <a:accent5>
          <a:srgbClr val="B8B8FF"/>
        </a:accent5>
        <a:accent6>
          <a:srgbClr val="8A8AE7"/>
        </a:accent6>
        <a:hlink>
          <a:srgbClr val="FF3300"/>
        </a:hlink>
        <a:folHlink>
          <a:srgbClr val="FF9900"/>
        </a:folHlink>
      </a:clrScheme>
      <a:clrMap bg1="dk2" tx1="lt1" bg2="dk1" tx2="lt2" accent1="accent1" accent2="accent2" accent3="accent3" accent4="accent4" accent5="accent5" accent6="accent6" hlink="hlink" folHlink="folHlink"/>
    </a:extraClrScheme>
    <a:extraClrScheme>
      <a:clrScheme name="Ocean 3">
        <a:dk1>
          <a:srgbClr val="000000"/>
        </a:dk1>
        <a:lt1>
          <a:srgbClr val="FFFFFF"/>
        </a:lt1>
        <a:dk2>
          <a:srgbClr val="572E88"/>
        </a:dk2>
        <a:lt2>
          <a:srgbClr val="FFFFFF"/>
        </a:lt2>
        <a:accent1>
          <a:srgbClr val="FF6600"/>
        </a:accent1>
        <a:accent2>
          <a:srgbClr val="FFCC00"/>
        </a:accent2>
        <a:accent3>
          <a:srgbClr val="B4ADC3"/>
        </a:accent3>
        <a:accent4>
          <a:srgbClr val="DADADA"/>
        </a:accent4>
        <a:accent5>
          <a:srgbClr val="FFB8AA"/>
        </a:accent5>
        <a:accent6>
          <a:srgbClr val="E7B900"/>
        </a:accent6>
        <a:hlink>
          <a:srgbClr val="33CCCC"/>
        </a:hlink>
        <a:folHlink>
          <a:srgbClr val="36CC64"/>
        </a:folHlink>
      </a:clrScheme>
      <a:clrMap bg1="dk2" tx1="lt1" bg2="dk1" tx2="lt2" accent1="accent1" accent2="accent2" accent3="accent3" accent4="accent4" accent5="accent5" accent6="accent6" hlink="hlink" folHlink="folHlink"/>
    </a:extraClrScheme>
    <a:extraClrScheme>
      <a:clrScheme name="Ocean 4">
        <a:dk1>
          <a:srgbClr val="003366"/>
        </a:dk1>
        <a:lt1>
          <a:srgbClr val="FFFFFF"/>
        </a:lt1>
        <a:dk2>
          <a:srgbClr val="666699"/>
        </a:dk2>
        <a:lt2>
          <a:srgbClr val="FFFFFF"/>
        </a:lt2>
        <a:accent1>
          <a:srgbClr val="9966FF"/>
        </a:accent1>
        <a:accent2>
          <a:srgbClr val="00CC66"/>
        </a:accent2>
        <a:accent3>
          <a:srgbClr val="B8B8CA"/>
        </a:accent3>
        <a:accent4>
          <a:srgbClr val="DADADA"/>
        </a:accent4>
        <a:accent5>
          <a:srgbClr val="CAB8FF"/>
        </a:accent5>
        <a:accent6>
          <a:srgbClr val="00B95C"/>
        </a:accent6>
        <a:hlink>
          <a:srgbClr val="65C8FF"/>
        </a:hlink>
        <a:folHlink>
          <a:srgbClr val="FFCC99"/>
        </a:folHlink>
      </a:clrScheme>
      <a:clrMap bg1="dk2" tx1="lt1" bg2="dk1" tx2="lt2" accent1="accent1" accent2="accent2" accent3="accent3" accent4="accent4" accent5="accent5" accent6="accent6" hlink="hlink" folHlink="folHlink"/>
    </a:extraClrScheme>
    <a:extraClrScheme>
      <a:clrScheme name="Ocean 5">
        <a:dk1>
          <a:srgbClr val="000000"/>
        </a:dk1>
        <a:lt1>
          <a:srgbClr val="FFFFFF"/>
        </a:lt1>
        <a:dk2>
          <a:srgbClr val="336600"/>
        </a:dk2>
        <a:lt2>
          <a:srgbClr val="FFFFFF"/>
        </a:lt2>
        <a:accent1>
          <a:srgbClr val="B7C533"/>
        </a:accent1>
        <a:accent2>
          <a:srgbClr val="CCCCFF"/>
        </a:accent2>
        <a:accent3>
          <a:srgbClr val="ADB8AA"/>
        </a:accent3>
        <a:accent4>
          <a:srgbClr val="DADADA"/>
        </a:accent4>
        <a:accent5>
          <a:srgbClr val="D8DFAD"/>
        </a:accent5>
        <a:accent6>
          <a:srgbClr val="B9B9E7"/>
        </a:accent6>
        <a:hlink>
          <a:srgbClr val="FFFFCC"/>
        </a:hlink>
        <a:folHlink>
          <a:srgbClr val="FF9900"/>
        </a:folHlink>
      </a:clrScheme>
      <a:clrMap bg1="dk2" tx1="lt1" bg2="dk1" tx2="lt2" accent1="accent1" accent2="accent2" accent3="accent3" accent4="accent4" accent5="accent5" accent6="accent6" hlink="hlink" folHlink="folHlink"/>
    </a:extraClrScheme>
    <a:extraClrScheme>
      <a:clrScheme name="Ocean 6">
        <a:dk1>
          <a:srgbClr val="000000"/>
        </a:dk1>
        <a:lt1>
          <a:srgbClr val="FFFFFF"/>
        </a:lt1>
        <a:dk2>
          <a:srgbClr val="006B80"/>
        </a:dk2>
        <a:lt2>
          <a:srgbClr val="C1CB75"/>
        </a:lt2>
        <a:accent1>
          <a:srgbClr val="6F8406"/>
        </a:accent1>
        <a:accent2>
          <a:srgbClr val="D9E288"/>
        </a:accent2>
        <a:accent3>
          <a:srgbClr val="AABAC0"/>
        </a:accent3>
        <a:accent4>
          <a:srgbClr val="DADADA"/>
        </a:accent4>
        <a:accent5>
          <a:srgbClr val="BBC2AA"/>
        </a:accent5>
        <a:accent6>
          <a:srgbClr val="C4CD7B"/>
        </a:accent6>
        <a:hlink>
          <a:srgbClr val="00CC00"/>
        </a:hlink>
        <a:folHlink>
          <a:srgbClr val="C0FF73"/>
        </a:folHlink>
      </a:clrScheme>
      <a:clrMap bg1="dk2" tx1="lt1" bg2="dk1" tx2="lt2" accent1="accent1" accent2="accent2" accent3="accent3" accent4="accent4" accent5="accent5" accent6="accent6" hlink="hlink" folHlink="folHlink"/>
    </a:extraClrScheme>
    <a:extraClrScheme>
      <a:clrScheme name="Ocean 7">
        <a:dk1>
          <a:srgbClr val="5F5F5F"/>
        </a:dk1>
        <a:lt1>
          <a:srgbClr val="FFFFFF"/>
        </a:lt1>
        <a:dk2>
          <a:srgbClr val="FF6600"/>
        </a:dk2>
        <a:lt2>
          <a:srgbClr val="FFFFFF"/>
        </a:lt2>
        <a:accent1>
          <a:srgbClr val="CC6600"/>
        </a:accent1>
        <a:accent2>
          <a:srgbClr val="FF6600"/>
        </a:accent2>
        <a:accent3>
          <a:srgbClr val="FFB8AA"/>
        </a:accent3>
        <a:accent4>
          <a:srgbClr val="DADADA"/>
        </a:accent4>
        <a:accent5>
          <a:srgbClr val="E2B8AA"/>
        </a:accent5>
        <a:accent6>
          <a:srgbClr val="E75C00"/>
        </a:accent6>
        <a:hlink>
          <a:srgbClr val="FFFF99"/>
        </a:hlink>
        <a:folHlink>
          <a:srgbClr val="FFCC99"/>
        </a:folHlink>
      </a:clrScheme>
      <a:clrMap bg1="dk2" tx1="lt1" bg2="dk1" tx2="lt2" accent1="accent1" accent2="accent2" accent3="accent3" accent4="accent4" accent5="accent5" accent6="accent6" hlink="hlink" folHlink="folHlink"/>
    </a:extraClrScheme>
    <a:extraClrScheme>
      <a:clrScheme name="Ocean 8">
        <a:dk1>
          <a:srgbClr val="000000"/>
        </a:dk1>
        <a:lt1>
          <a:srgbClr val="FFFFFF"/>
        </a:lt1>
        <a:dk2>
          <a:srgbClr val="FFBA2F"/>
        </a:dk2>
        <a:lt2>
          <a:srgbClr val="A50021"/>
        </a:lt2>
        <a:accent1>
          <a:srgbClr val="FF6600"/>
        </a:accent1>
        <a:accent2>
          <a:srgbClr val="CC6600"/>
        </a:accent2>
        <a:accent3>
          <a:srgbClr val="FFD9AD"/>
        </a:accent3>
        <a:accent4>
          <a:srgbClr val="DADADA"/>
        </a:accent4>
        <a:accent5>
          <a:srgbClr val="FFB8AA"/>
        </a:accent5>
        <a:accent6>
          <a:srgbClr val="B95C00"/>
        </a:accent6>
        <a:hlink>
          <a:srgbClr val="663300"/>
        </a:hlink>
        <a:folHlink>
          <a:srgbClr val="CC9900"/>
        </a:folHlink>
      </a:clrScheme>
      <a:clrMap bg1="dk2" tx1="lt1" bg2="dk1" tx2="lt2" accent1="accent1" accent2="accent2" accent3="accent3" accent4="accent4" accent5="accent5" accent6="accent6" hlink="hlink" folHlink="folHlink"/>
    </a:extraClrScheme>
    <a:extraClrScheme>
      <a:clrScheme name="Ocean 9">
        <a:dk1>
          <a:srgbClr val="010199"/>
        </a:dk1>
        <a:lt1>
          <a:srgbClr val="FFFFFF"/>
        </a:lt1>
        <a:dk2>
          <a:srgbClr val="000099"/>
        </a:dk2>
        <a:lt2>
          <a:srgbClr val="FFFFFF"/>
        </a:lt2>
        <a:accent1>
          <a:srgbClr val="33CCCC"/>
        </a:accent1>
        <a:accent2>
          <a:srgbClr val="00C600"/>
        </a:accent2>
        <a:accent3>
          <a:srgbClr val="AAAACA"/>
        </a:accent3>
        <a:accent4>
          <a:srgbClr val="DADADA"/>
        </a:accent4>
        <a:accent5>
          <a:srgbClr val="ADE2E2"/>
        </a:accent5>
        <a:accent6>
          <a:srgbClr val="00B300"/>
        </a:accent6>
        <a:hlink>
          <a:srgbClr val="66FF33"/>
        </a:hlink>
        <a:folHlink>
          <a:srgbClr val="6699FF"/>
        </a:folHlink>
      </a:clrScheme>
      <a:clrMap bg1="dk2" tx1="lt1" bg2="dk1" tx2="lt2" accent1="accent1" accent2="accent2" accent3="accent3" accent4="accent4" accent5="accent5" accent6="accent6" hlink="hlink" folHlink="folHlink"/>
    </a:extraClrScheme>
    <a:extraClrScheme>
      <a:clrScheme name="Ocean 10">
        <a:dk1>
          <a:srgbClr val="010199"/>
        </a:dk1>
        <a:lt1>
          <a:srgbClr val="FFFFFF"/>
        </a:lt1>
        <a:dk2>
          <a:srgbClr val="000099"/>
        </a:dk2>
        <a:lt2>
          <a:srgbClr val="FFFFFF"/>
        </a:lt2>
        <a:accent1>
          <a:srgbClr val="33CCCC"/>
        </a:accent1>
        <a:accent2>
          <a:srgbClr val="00C600"/>
        </a:accent2>
        <a:accent3>
          <a:srgbClr val="AAAACA"/>
        </a:accent3>
        <a:accent4>
          <a:srgbClr val="DADADA"/>
        </a:accent4>
        <a:accent5>
          <a:srgbClr val="ADE2E2"/>
        </a:accent5>
        <a:accent6>
          <a:srgbClr val="00B300"/>
        </a:accent6>
        <a:hlink>
          <a:srgbClr val="66FFFF"/>
        </a:hlink>
        <a:folHlink>
          <a:srgbClr val="6699FF"/>
        </a:folHlink>
      </a:clrScheme>
      <a:clrMap bg1="dk2" tx1="lt1" bg2="dk1" tx2="lt2" accent1="accent1" accent2="accent2" accent3="accent3" accent4="accent4" accent5="accent5" accent6="accent6" hlink="hlink" folHlink="folHlink"/>
    </a:extraClrScheme>
    <a:extraClrScheme>
      <a:clrScheme name="Ocean 11">
        <a:dk1>
          <a:srgbClr val="010199"/>
        </a:dk1>
        <a:lt1>
          <a:srgbClr val="FFFFFF"/>
        </a:lt1>
        <a:dk2>
          <a:srgbClr val="000099"/>
        </a:dk2>
        <a:lt2>
          <a:srgbClr val="FFFFFF"/>
        </a:lt2>
        <a:accent1>
          <a:srgbClr val="33CCCC"/>
        </a:accent1>
        <a:accent2>
          <a:srgbClr val="00C600"/>
        </a:accent2>
        <a:accent3>
          <a:srgbClr val="AAAACA"/>
        </a:accent3>
        <a:accent4>
          <a:srgbClr val="DADADA"/>
        </a:accent4>
        <a:accent5>
          <a:srgbClr val="ADE2E2"/>
        </a:accent5>
        <a:accent6>
          <a:srgbClr val="00B300"/>
        </a:accent6>
        <a:hlink>
          <a:srgbClr val="6600CC"/>
        </a:hlink>
        <a:folHlink>
          <a:srgbClr val="6699FF"/>
        </a:folHlink>
      </a:clrScheme>
      <a:clrMap bg1="dk2" tx1="lt1" bg2="dk1" tx2="lt2" accent1="accent1" accent2="accent2" accent3="accent3" accent4="accent4" accent5="accent5" accent6="accent6" hlink="hlink" folHlink="folHlink"/>
    </a:extraClrScheme>
    <a:extraClrScheme>
      <a:clrScheme name="Ocean 12">
        <a:dk1>
          <a:srgbClr val="010199"/>
        </a:dk1>
        <a:lt1>
          <a:srgbClr val="FFFFFF"/>
        </a:lt1>
        <a:dk2>
          <a:srgbClr val="000099"/>
        </a:dk2>
        <a:lt2>
          <a:srgbClr val="FFFFFF"/>
        </a:lt2>
        <a:accent1>
          <a:srgbClr val="33CCCC"/>
        </a:accent1>
        <a:accent2>
          <a:srgbClr val="00C600"/>
        </a:accent2>
        <a:accent3>
          <a:srgbClr val="AAAACA"/>
        </a:accent3>
        <a:accent4>
          <a:srgbClr val="DADADA"/>
        </a:accent4>
        <a:accent5>
          <a:srgbClr val="ADE2E2"/>
        </a:accent5>
        <a:accent6>
          <a:srgbClr val="00B300"/>
        </a:accent6>
        <a:hlink>
          <a:srgbClr val="6600CC"/>
        </a:hlink>
        <a:folHlink>
          <a:srgbClr val="6600CC"/>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4_Ocean">
  <a:themeElements>
    <a:clrScheme name="1_Ocean 12">
      <a:dk1>
        <a:srgbClr val="010199"/>
      </a:dk1>
      <a:lt1>
        <a:srgbClr val="FFFFFF"/>
      </a:lt1>
      <a:dk2>
        <a:srgbClr val="000099"/>
      </a:dk2>
      <a:lt2>
        <a:srgbClr val="FFFFFF"/>
      </a:lt2>
      <a:accent1>
        <a:srgbClr val="33CCCC"/>
      </a:accent1>
      <a:accent2>
        <a:srgbClr val="00C600"/>
      </a:accent2>
      <a:accent3>
        <a:srgbClr val="AAAACA"/>
      </a:accent3>
      <a:accent4>
        <a:srgbClr val="DADADA"/>
      </a:accent4>
      <a:accent5>
        <a:srgbClr val="ADE2E2"/>
      </a:accent5>
      <a:accent6>
        <a:srgbClr val="00B300"/>
      </a:accent6>
      <a:hlink>
        <a:srgbClr val="6600CC"/>
      </a:hlink>
      <a:folHlink>
        <a:srgbClr val="6600CC"/>
      </a:folHlink>
    </a:clrScheme>
    <a:fontScheme name="1_Ocean">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4000" b="0" i="0" u="none" strike="noStrike" cap="none" normalizeH="0" baseline="0" smtClean="0">
            <a:ln>
              <a:noFill/>
            </a:ln>
            <a:solidFill>
              <a:schemeClr val="tx1"/>
            </a:solidFill>
            <a:effectLst/>
            <a:latin typeface="Arial Black"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4000" b="0" i="0" u="none" strike="noStrike" cap="none" normalizeH="0" baseline="0" smtClean="0">
            <a:ln>
              <a:noFill/>
            </a:ln>
            <a:solidFill>
              <a:schemeClr val="tx1"/>
            </a:solidFill>
            <a:effectLst/>
            <a:latin typeface="Arial Black" pitchFamily="34" charset="0"/>
          </a:defRPr>
        </a:defPPr>
      </a:lstStyle>
    </a:lnDef>
  </a:objectDefaults>
  <a:extraClrSchemeLst>
    <a:extraClrScheme>
      <a:clrScheme name="1_Ocean 1">
        <a:dk1>
          <a:srgbClr val="010199"/>
        </a:dk1>
        <a:lt1>
          <a:srgbClr val="FFFFFF"/>
        </a:lt1>
        <a:dk2>
          <a:srgbClr val="000099"/>
        </a:dk2>
        <a:lt2>
          <a:srgbClr val="FFFFFF"/>
        </a:lt2>
        <a:accent1>
          <a:srgbClr val="33CCCC"/>
        </a:accent1>
        <a:accent2>
          <a:srgbClr val="00C600"/>
        </a:accent2>
        <a:accent3>
          <a:srgbClr val="AAAACA"/>
        </a:accent3>
        <a:accent4>
          <a:srgbClr val="DADADA"/>
        </a:accent4>
        <a:accent5>
          <a:srgbClr val="ADE2E2"/>
        </a:accent5>
        <a:accent6>
          <a:srgbClr val="00B300"/>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1_Ocean 2">
        <a:dk1>
          <a:srgbClr val="000066"/>
        </a:dk1>
        <a:lt1>
          <a:srgbClr val="FFFFFF"/>
        </a:lt1>
        <a:dk2>
          <a:srgbClr val="5D93FF"/>
        </a:dk2>
        <a:lt2>
          <a:srgbClr val="FFFFFF"/>
        </a:lt2>
        <a:accent1>
          <a:srgbClr val="6666FF"/>
        </a:accent1>
        <a:accent2>
          <a:srgbClr val="9999FF"/>
        </a:accent2>
        <a:accent3>
          <a:srgbClr val="B6C8FF"/>
        </a:accent3>
        <a:accent4>
          <a:srgbClr val="DADADA"/>
        </a:accent4>
        <a:accent5>
          <a:srgbClr val="B8B8FF"/>
        </a:accent5>
        <a:accent6>
          <a:srgbClr val="8A8AE7"/>
        </a:accent6>
        <a:hlink>
          <a:srgbClr val="FF3300"/>
        </a:hlink>
        <a:folHlink>
          <a:srgbClr val="FF9900"/>
        </a:folHlink>
      </a:clrScheme>
      <a:clrMap bg1="dk2" tx1="lt1" bg2="dk1" tx2="lt2" accent1="accent1" accent2="accent2" accent3="accent3" accent4="accent4" accent5="accent5" accent6="accent6" hlink="hlink" folHlink="folHlink"/>
    </a:extraClrScheme>
    <a:extraClrScheme>
      <a:clrScheme name="1_Ocean 3">
        <a:dk1>
          <a:srgbClr val="000000"/>
        </a:dk1>
        <a:lt1>
          <a:srgbClr val="FFFFFF"/>
        </a:lt1>
        <a:dk2>
          <a:srgbClr val="572E88"/>
        </a:dk2>
        <a:lt2>
          <a:srgbClr val="FFFFFF"/>
        </a:lt2>
        <a:accent1>
          <a:srgbClr val="FF6600"/>
        </a:accent1>
        <a:accent2>
          <a:srgbClr val="FFCC00"/>
        </a:accent2>
        <a:accent3>
          <a:srgbClr val="B4ADC3"/>
        </a:accent3>
        <a:accent4>
          <a:srgbClr val="DADADA"/>
        </a:accent4>
        <a:accent5>
          <a:srgbClr val="FFB8AA"/>
        </a:accent5>
        <a:accent6>
          <a:srgbClr val="E7B900"/>
        </a:accent6>
        <a:hlink>
          <a:srgbClr val="33CCCC"/>
        </a:hlink>
        <a:folHlink>
          <a:srgbClr val="36CC64"/>
        </a:folHlink>
      </a:clrScheme>
      <a:clrMap bg1="dk2" tx1="lt1" bg2="dk1" tx2="lt2" accent1="accent1" accent2="accent2" accent3="accent3" accent4="accent4" accent5="accent5" accent6="accent6" hlink="hlink" folHlink="folHlink"/>
    </a:extraClrScheme>
    <a:extraClrScheme>
      <a:clrScheme name="1_Ocean 4">
        <a:dk1>
          <a:srgbClr val="003366"/>
        </a:dk1>
        <a:lt1>
          <a:srgbClr val="FFFFFF"/>
        </a:lt1>
        <a:dk2>
          <a:srgbClr val="666699"/>
        </a:dk2>
        <a:lt2>
          <a:srgbClr val="FFFFFF"/>
        </a:lt2>
        <a:accent1>
          <a:srgbClr val="9966FF"/>
        </a:accent1>
        <a:accent2>
          <a:srgbClr val="00CC66"/>
        </a:accent2>
        <a:accent3>
          <a:srgbClr val="B8B8CA"/>
        </a:accent3>
        <a:accent4>
          <a:srgbClr val="DADADA"/>
        </a:accent4>
        <a:accent5>
          <a:srgbClr val="CAB8FF"/>
        </a:accent5>
        <a:accent6>
          <a:srgbClr val="00B95C"/>
        </a:accent6>
        <a:hlink>
          <a:srgbClr val="65C8FF"/>
        </a:hlink>
        <a:folHlink>
          <a:srgbClr val="FFCC99"/>
        </a:folHlink>
      </a:clrScheme>
      <a:clrMap bg1="dk2" tx1="lt1" bg2="dk1" tx2="lt2" accent1="accent1" accent2="accent2" accent3="accent3" accent4="accent4" accent5="accent5" accent6="accent6" hlink="hlink" folHlink="folHlink"/>
    </a:extraClrScheme>
    <a:extraClrScheme>
      <a:clrScheme name="1_Ocean 5">
        <a:dk1>
          <a:srgbClr val="000000"/>
        </a:dk1>
        <a:lt1>
          <a:srgbClr val="FFFFFF"/>
        </a:lt1>
        <a:dk2>
          <a:srgbClr val="336600"/>
        </a:dk2>
        <a:lt2>
          <a:srgbClr val="FFFFFF"/>
        </a:lt2>
        <a:accent1>
          <a:srgbClr val="B7C533"/>
        </a:accent1>
        <a:accent2>
          <a:srgbClr val="CCCCFF"/>
        </a:accent2>
        <a:accent3>
          <a:srgbClr val="ADB8AA"/>
        </a:accent3>
        <a:accent4>
          <a:srgbClr val="DADADA"/>
        </a:accent4>
        <a:accent5>
          <a:srgbClr val="D8DFAD"/>
        </a:accent5>
        <a:accent6>
          <a:srgbClr val="B9B9E7"/>
        </a:accent6>
        <a:hlink>
          <a:srgbClr val="FFFFCC"/>
        </a:hlink>
        <a:folHlink>
          <a:srgbClr val="FF9900"/>
        </a:folHlink>
      </a:clrScheme>
      <a:clrMap bg1="dk2" tx1="lt1" bg2="dk1" tx2="lt2" accent1="accent1" accent2="accent2" accent3="accent3" accent4="accent4" accent5="accent5" accent6="accent6" hlink="hlink" folHlink="folHlink"/>
    </a:extraClrScheme>
    <a:extraClrScheme>
      <a:clrScheme name="1_Ocean 6">
        <a:dk1>
          <a:srgbClr val="000000"/>
        </a:dk1>
        <a:lt1>
          <a:srgbClr val="FFFFFF"/>
        </a:lt1>
        <a:dk2>
          <a:srgbClr val="006B80"/>
        </a:dk2>
        <a:lt2>
          <a:srgbClr val="C1CB75"/>
        </a:lt2>
        <a:accent1>
          <a:srgbClr val="6F8406"/>
        </a:accent1>
        <a:accent2>
          <a:srgbClr val="D9E288"/>
        </a:accent2>
        <a:accent3>
          <a:srgbClr val="AABAC0"/>
        </a:accent3>
        <a:accent4>
          <a:srgbClr val="DADADA"/>
        </a:accent4>
        <a:accent5>
          <a:srgbClr val="BBC2AA"/>
        </a:accent5>
        <a:accent6>
          <a:srgbClr val="C4CD7B"/>
        </a:accent6>
        <a:hlink>
          <a:srgbClr val="00CC00"/>
        </a:hlink>
        <a:folHlink>
          <a:srgbClr val="C0FF73"/>
        </a:folHlink>
      </a:clrScheme>
      <a:clrMap bg1="dk2" tx1="lt1" bg2="dk1" tx2="lt2" accent1="accent1" accent2="accent2" accent3="accent3" accent4="accent4" accent5="accent5" accent6="accent6" hlink="hlink" folHlink="folHlink"/>
    </a:extraClrScheme>
    <a:extraClrScheme>
      <a:clrScheme name="1_Ocean 7">
        <a:dk1>
          <a:srgbClr val="5F5F5F"/>
        </a:dk1>
        <a:lt1>
          <a:srgbClr val="FFFFFF"/>
        </a:lt1>
        <a:dk2>
          <a:srgbClr val="FF6600"/>
        </a:dk2>
        <a:lt2>
          <a:srgbClr val="FFFFFF"/>
        </a:lt2>
        <a:accent1>
          <a:srgbClr val="CC6600"/>
        </a:accent1>
        <a:accent2>
          <a:srgbClr val="FF6600"/>
        </a:accent2>
        <a:accent3>
          <a:srgbClr val="FFB8AA"/>
        </a:accent3>
        <a:accent4>
          <a:srgbClr val="DADADA"/>
        </a:accent4>
        <a:accent5>
          <a:srgbClr val="E2B8AA"/>
        </a:accent5>
        <a:accent6>
          <a:srgbClr val="E75C00"/>
        </a:accent6>
        <a:hlink>
          <a:srgbClr val="FFFF99"/>
        </a:hlink>
        <a:folHlink>
          <a:srgbClr val="FFCC99"/>
        </a:folHlink>
      </a:clrScheme>
      <a:clrMap bg1="dk2" tx1="lt1" bg2="dk1" tx2="lt2" accent1="accent1" accent2="accent2" accent3="accent3" accent4="accent4" accent5="accent5" accent6="accent6" hlink="hlink" folHlink="folHlink"/>
    </a:extraClrScheme>
    <a:extraClrScheme>
      <a:clrScheme name="1_Ocean 8">
        <a:dk1>
          <a:srgbClr val="000000"/>
        </a:dk1>
        <a:lt1>
          <a:srgbClr val="FFFFFF"/>
        </a:lt1>
        <a:dk2>
          <a:srgbClr val="FFBA2F"/>
        </a:dk2>
        <a:lt2>
          <a:srgbClr val="A50021"/>
        </a:lt2>
        <a:accent1>
          <a:srgbClr val="FF6600"/>
        </a:accent1>
        <a:accent2>
          <a:srgbClr val="CC6600"/>
        </a:accent2>
        <a:accent3>
          <a:srgbClr val="FFD9AD"/>
        </a:accent3>
        <a:accent4>
          <a:srgbClr val="DADADA"/>
        </a:accent4>
        <a:accent5>
          <a:srgbClr val="FFB8AA"/>
        </a:accent5>
        <a:accent6>
          <a:srgbClr val="B95C00"/>
        </a:accent6>
        <a:hlink>
          <a:srgbClr val="663300"/>
        </a:hlink>
        <a:folHlink>
          <a:srgbClr val="CC9900"/>
        </a:folHlink>
      </a:clrScheme>
      <a:clrMap bg1="dk2" tx1="lt1" bg2="dk1" tx2="lt2" accent1="accent1" accent2="accent2" accent3="accent3" accent4="accent4" accent5="accent5" accent6="accent6" hlink="hlink" folHlink="folHlink"/>
    </a:extraClrScheme>
    <a:extraClrScheme>
      <a:clrScheme name="1_Ocean 9">
        <a:dk1>
          <a:srgbClr val="010199"/>
        </a:dk1>
        <a:lt1>
          <a:srgbClr val="FFFFFF"/>
        </a:lt1>
        <a:dk2>
          <a:srgbClr val="000099"/>
        </a:dk2>
        <a:lt2>
          <a:srgbClr val="FFFFFF"/>
        </a:lt2>
        <a:accent1>
          <a:srgbClr val="33CCCC"/>
        </a:accent1>
        <a:accent2>
          <a:srgbClr val="00C600"/>
        </a:accent2>
        <a:accent3>
          <a:srgbClr val="AAAACA"/>
        </a:accent3>
        <a:accent4>
          <a:srgbClr val="DADADA"/>
        </a:accent4>
        <a:accent5>
          <a:srgbClr val="ADE2E2"/>
        </a:accent5>
        <a:accent6>
          <a:srgbClr val="00B300"/>
        </a:accent6>
        <a:hlink>
          <a:srgbClr val="66FF33"/>
        </a:hlink>
        <a:folHlink>
          <a:srgbClr val="6699FF"/>
        </a:folHlink>
      </a:clrScheme>
      <a:clrMap bg1="dk2" tx1="lt1" bg2="dk1" tx2="lt2" accent1="accent1" accent2="accent2" accent3="accent3" accent4="accent4" accent5="accent5" accent6="accent6" hlink="hlink" folHlink="folHlink"/>
    </a:extraClrScheme>
    <a:extraClrScheme>
      <a:clrScheme name="1_Ocean 10">
        <a:dk1>
          <a:srgbClr val="010199"/>
        </a:dk1>
        <a:lt1>
          <a:srgbClr val="FFFFFF"/>
        </a:lt1>
        <a:dk2>
          <a:srgbClr val="000099"/>
        </a:dk2>
        <a:lt2>
          <a:srgbClr val="FFFFFF"/>
        </a:lt2>
        <a:accent1>
          <a:srgbClr val="33CCCC"/>
        </a:accent1>
        <a:accent2>
          <a:srgbClr val="00C600"/>
        </a:accent2>
        <a:accent3>
          <a:srgbClr val="AAAACA"/>
        </a:accent3>
        <a:accent4>
          <a:srgbClr val="DADADA"/>
        </a:accent4>
        <a:accent5>
          <a:srgbClr val="ADE2E2"/>
        </a:accent5>
        <a:accent6>
          <a:srgbClr val="00B300"/>
        </a:accent6>
        <a:hlink>
          <a:srgbClr val="66FFFF"/>
        </a:hlink>
        <a:folHlink>
          <a:srgbClr val="6699FF"/>
        </a:folHlink>
      </a:clrScheme>
      <a:clrMap bg1="dk2" tx1="lt1" bg2="dk1" tx2="lt2" accent1="accent1" accent2="accent2" accent3="accent3" accent4="accent4" accent5="accent5" accent6="accent6" hlink="hlink" folHlink="folHlink"/>
    </a:extraClrScheme>
    <a:extraClrScheme>
      <a:clrScheme name="1_Ocean 1">
        <a:dk1>
          <a:srgbClr val="010199"/>
        </a:dk1>
        <a:lt1>
          <a:srgbClr val="FFFFFF"/>
        </a:lt1>
        <a:dk2>
          <a:srgbClr val="000099"/>
        </a:dk2>
        <a:lt2>
          <a:srgbClr val="FFFFFF"/>
        </a:lt2>
        <a:accent1>
          <a:srgbClr val="33CCCC"/>
        </a:accent1>
        <a:accent2>
          <a:srgbClr val="00C600"/>
        </a:accent2>
        <a:accent3>
          <a:srgbClr val="AAAACA"/>
        </a:accent3>
        <a:accent4>
          <a:srgbClr val="DADADA"/>
        </a:accent4>
        <a:accent5>
          <a:srgbClr val="ADE2E2"/>
        </a:accent5>
        <a:accent6>
          <a:srgbClr val="00B300"/>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1_Ocean 2">
        <a:dk1>
          <a:srgbClr val="000066"/>
        </a:dk1>
        <a:lt1>
          <a:srgbClr val="FFFFFF"/>
        </a:lt1>
        <a:dk2>
          <a:srgbClr val="5D93FF"/>
        </a:dk2>
        <a:lt2>
          <a:srgbClr val="FFFFFF"/>
        </a:lt2>
        <a:accent1>
          <a:srgbClr val="6666FF"/>
        </a:accent1>
        <a:accent2>
          <a:srgbClr val="9999FF"/>
        </a:accent2>
        <a:accent3>
          <a:srgbClr val="B6C8FF"/>
        </a:accent3>
        <a:accent4>
          <a:srgbClr val="DADADA"/>
        </a:accent4>
        <a:accent5>
          <a:srgbClr val="B8B8FF"/>
        </a:accent5>
        <a:accent6>
          <a:srgbClr val="8A8AE7"/>
        </a:accent6>
        <a:hlink>
          <a:srgbClr val="FF3300"/>
        </a:hlink>
        <a:folHlink>
          <a:srgbClr val="FF9900"/>
        </a:folHlink>
      </a:clrScheme>
      <a:clrMap bg1="dk2" tx1="lt1" bg2="dk1" tx2="lt2" accent1="accent1" accent2="accent2" accent3="accent3" accent4="accent4" accent5="accent5" accent6="accent6" hlink="hlink" folHlink="folHlink"/>
    </a:extraClrScheme>
    <a:extraClrScheme>
      <a:clrScheme name="1_Ocean 3">
        <a:dk1>
          <a:srgbClr val="000000"/>
        </a:dk1>
        <a:lt1>
          <a:srgbClr val="FFFFFF"/>
        </a:lt1>
        <a:dk2>
          <a:srgbClr val="572E88"/>
        </a:dk2>
        <a:lt2>
          <a:srgbClr val="FFFFFF"/>
        </a:lt2>
        <a:accent1>
          <a:srgbClr val="FF6600"/>
        </a:accent1>
        <a:accent2>
          <a:srgbClr val="FFCC00"/>
        </a:accent2>
        <a:accent3>
          <a:srgbClr val="B4ADC3"/>
        </a:accent3>
        <a:accent4>
          <a:srgbClr val="DADADA"/>
        </a:accent4>
        <a:accent5>
          <a:srgbClr val="FFB8AA"/>
        </a:accent5>
        <a:accent6>
          <a:srgbClr val="E7B900"/>
        </a:accent6>
        <a:hlink>
          <a:srgbClr val="33CCCC"/>
        </a:hlink>
        <a:folHlink>
          <a:srgbClr val="36CC64"/>
        </a:folHlink>
      </a:clrScheme>
      <a:clrMap bg1="dk2" tx1="lt1" bg2="dk1" tx2="lt2" accent1="accent1" accent2="accent2" accent3="accent3" accent4="accent4" accent5="accent5" accent6="accent6" hlink="hlink" folHlink="folHlink"/>
    </a:extraClrScheme>
    <a:extraClrScheme>
      <a:clrScheme name="1_Ocean 4">
        <a:dk1>
          <a:srgbClr val="003366"/>
        </a:dk1>
        <a:lt1>
          <a:srgbClr val="FFFFFF"/>
        </a:lt1>
        <a:dk2>
          <a:srgbClr val="666699"/>
        </a:dk2>
        <a:lt2>
          <a:srgbClr val="FFFFFF"/>
        </a:lt2>
        <a:accent1>
          <a:srgbClr val="9966FF"/>
        </a:accent1>
        <a:accent2>
          <a:srgbClr val="00CC66"/>
        </a:accent2>
        <a:accent3>
          <a:srgbClr val="B8B8CA"/>
        </a:accent3>
        <a:accent4>
          <a:srgbClr val="DADADA"/>
        </a:accent4>
        <a:accent5>
          <a:srgbClr val="CAB8FF"/>
        </a:accent5>
        <a:accent6>
          <a:srgbClr val="00B95C"/>
        </a:accent6>
        <a:hlink>
          <a:srgbClr val="65C8FF"/>
        </a:hlink>
        <a:folHlink>
          <a:srgbClr val="FFCC99"/>
        </a:folHlink>
      </a:clrScheme>
      <a:clrMap bg1="dk2" tx1="lt1" bg2="dk1" tx2="lt2" accent1="accent1" accent2="accent2" accent3="accent3" accent4="accent4" accent5="accent5" accent6="accent6" hlink="hlink" folHlink="folHlink"/>
    </a:extraClrScheme>
    <a:extraClrScheme>
      <a:clrScheme name="1_Ocean 5">
        <a:dk1>
          <a:srgbClr val="000000"/>
        </a:dk1>
        <a:lt1>
          <a:srgbClr val="FFFFFF"/>
        </a:lt1>
        <a:dk2>
          <a:srgbClr val="336600"/>
        </a:dk2>
        <a:lt2>
          <a:srgbClr val="FFFFFF"/>
        </a:lt2>
        <a:accent1>
          <a:srgbClr val="B7C533"/>
        </a:accent1>
        <a:accent2>
          <a:srgbClr val="CCCCFF"/>
        </a:accent2>
        <a:accent3>
          <a:srgbClr val="ADB8AA"/>
        </a:accent3>
        <a:accent4>
          <a:srgbClr val="DADADA"/>
        </a:accent4>
        <a:accent5>
          <a:srgbClr val="D8DFAD"/>
        </a:accent5>
        <a:accent6>
          <a:srgbClr val="B9B9E7"/>
        </a:accent6>
        <a:hlink>
          <a:srgbClr val="FFFFCC"/>
        </a:hlink>
        <a:folHlink>
          <a:srgbClr val="FF9900"/>
        </a:folHlink>
      </a:clrScheme>
      <a:clrMap bg1="dk2" tx1="lt1" bg2="dk1" tx2="lt2" accent1="accent1" accent2="accent2" accent3="accent3" accent4="accent4" accent5="accent5" accent6="accent6" hlink="hlink" folHlink="folHlink"/>
    </a:extraClrScheme>
    <a:extraClrScheme>
      <a:clrScheme name="1_Ocean 6">
        <a:dk1>
          <a:srgbClr val="000000"/>
        </a:dk1>
        <a:lt1>
          <a:srgbClr val="FFFFFF"/>
        </a:lt1>
        <a:dk2>
          <a:srgbClr val="006B80"/>
        </a:dk2>
        <a:lt2>
          <a:srgbClr val="C1CB75"/>
        </a:lt2>
        <a:accent1>
          <a:srgbClr val="6F8406"/>
        </a:accent1>
        <a:accent2>
          <a:srgbClr val="D9E288"/>
        </a:accent2>
        <a:accent3>
          <a:srgbClr val="AABAC0"/>
        </a:accent3>
        <a:accent4>
          <a:srgbClr val="DADADA"/>
        </a:accent4>
        <a:accent5>
          <a:srgbClr val="BBC2AA"/>
        </a:accent5>
        <a:accent6>
          <a:srgbClr val="C4CD7B"/>
        </a:accent6>
        <a:hlink>
          <a:srgbClr val="00CC00"/>
        </a:hlink>
        <a:folHlink>
          <a:srgbClr val="C0FF73"/>
        </a:folHlink>
      </a:clrScheme>
      <a:clrMap bg1="dk2" tx1="lt1" bg2="dk1" tx2="lt2" accent1="accent1" accent2="accent2" accent3="accent3" accent4="accent4" accent5="accent5" accent6="accent6" hlink="hlink" folHlink="folHlink"/>
    </a:extraClrScheme>
    <a:extraClrScheme>
      <a:clrScheme name="1_Ocean 7">
        <a:dk1>
          <a:srgbClr val="5F5F5F"/>
        </a:dk1>
        <a:lt1>
          <a:srgbClr val="FFFFFF"/>
        </a:lt1>
        <a:dk2>
          <a:srgbClr val="FF6600"/>
        </a:dk2>
        <a:lt2>
          <a:srgbClr val="FFFFFF"/>
        </a:lt2>
        <a:accent1>
          <a:srgbClr val="CC6600"/>
        </a:accent1>
        <a:accent2>
          <a:srgbClr val="FF6600"/>
        </a:accent2>
        <a:accent3>
          <a:srgbClr val="FFB8AA"/>
        </a:accent3>
        <a:accent4>
          <a:srgbClr val="DADADA"/>
        </a:accent4>
        <a:accent5>
          <a:srgbClr val="E2B8AA"/>
        </a:accent5>
        <a:accent6>
          <a:srgbClr val="E75C00"/>
        </a:accent6>
        <a:hlink>
          <a:srgbClr val="FFFF99"/>
        </a:hlink>
        <a:folHlink>
          <a:srgbClr val="FFCC99"/>
        </a:folHlink>
      </a:clrScheme>
      <a:clrMap bg1="dk2" tx1="lt1" bg2="dk1" tx2="lt2" accent1="accent1" accent2="accent2" accent3="accent3" accent4="accent4" accent5="accent5" accent6="accent6" hlink="hlink" folHlink="folHlink"/>
    </a:extraClrScheme>
    <a:extraClrScheme>
      <a:clrScheme name="1_Ocean 8">
        <a:dk1>
          <a:srgbClr val="000000"/>
        </a:dk1>
        <a:lt1>
          <a:srgbClr val="FFFFFF"/>
        </a:lt1>
        <a:dk2>
          <a:srgbClr val="FFBA2F"/>
        </a:dk2>
        <a:lt2>
          <a:srgbClr val="A50021"/>
        </a:lt2>
        <a:accent1>
          <a:srgbClr val="FF6600"/>
        </a:accent1>
        <a:accent2>
          <a:srgbClr val="CC6600"/>
        </a:accent2>
        <a:accent3>
          <a:srgbClr val="FFD9AD"/>
        </a:accent3>
        <a:accent4>
          <a:srgbClr val="DADADA"/>
        </a:accent4>
        <a:accent5>
          <a:srgbClr val="FFB8AA"/>
        </a:accent5>
        <a:accent6>
          <a:srgbClr val="B95C00"/>
        </a:accent6>
        <a:hlink>
          <a:srgbClr val="663300"/>
        </a:hlink>
        <a:folHlink>
          <a:srgbClr val="CC9900"/>
        </a:folHlink>
      </a:clrScheme>
      <a:clrMap bg1="dk2" tx1="lt1" bg2="dk1" tx2="lt2" accent1="accent1" accent2="accent2" accent3="accent3" accent4="accent4" accent5="accent5" accent6="accent6" hlink="hlink" folHlink="folHlink"/>
    </a:extraClrScheme>
    <a:extraClrScheme>
      <a:clrScheme name="1_Ocean 9">
        <a:dk1>
          <a:srgbClr val="010199"/>
        </a:dk1>
        <a:lt1>
          <a:srgbClr val="FFFFFF"/>
        </a:lt1>
        <a:dk2>
          <a:srgbClr val="000099"/>
        </a:dk2>
        <a:lt2>
          <a:srgbClr val="FFFFFF"/>
        </a:lt2>
        <a:accent1>
          <a:srgbClr val="33CCCC"/>
        </a:accent1>
        <a:accent2>
          <a:srgbClr val="00C600"/>
        </a:accent2>
        <a:accent3>
          <a:srgbClr val="AAAACA"/>
        </a:accent3>
        <a:accent4>
          <a:srgbClr val="DADADA"/>
        </a:accent4>
        <a:accent5>
          <a:srgbClr val="ADE2E2"/>
        </a:accent5>
        <a:accent6>
          <a:srgbClr val="00B300"/>
        </a:accent6>
        <a:hlink>
          <a:srgbClr val="66FF33"/>
        </a:hlink>
        <a:folHlink>
          <a:srgbClr val="6699FF"/>
        </a:folHlink>
      </a:clrScheme>
      <a:clrMap bg1="dk2" tx1="lt1" bg2="dk1" tx2="lt2" accent1="accent1" accent2="accent2" accent3="accent3" accent4="accent4" accent5="accent5" accent6="accent6" hlink="hlink" folHlink="folHlink"/>
    </a:extraClrScheme>
    <a:extraClrScheme>
      <a:clrScheme name="1_Ocean 10">
        <a:dk1>
          <a:srgbClr val="010199"/>
        </a:dk1>
        <a:lt1>
          <a:srgbClr val="FFFFFF"/>
        </a:lt1>
        <a:dk2>
          <a:srgbClr val="000099"/>
        </a:dk2>
        <a:lt2>
          <a:srgbClr val="FFFFFF"/>
        </a:lt2>
        <a:accent1>
          <a:srgbClr val="33CCCC"/>
        </a:accent1>
        <a:accent2>
          <a:srgbClr val="00C600"/>
        </a:accent2>
        <a:accent3>
          <a:srgbClr val="AAAACA"/>
        </a:accent3>
        <a:accent4>
          <a:srgbClr val="DADADA"/>
        </a:accent4>
        <a:accent5>
          <a:srgbClr val="ADE2E2"/>
        </a:accent5>
        <a:accent6>
          <a:srgbClr val="00B300"/>
        </a:accent6>
        <a:hlink>
          <a:srgbClr val="66FFFF"/>
        </a:hlink>
        <a:folHlink>
          <a:srgbClr val="6699FF"/>
        </a:folHlink>
      </a:clrScheme>
      <a:clrMap bg1="dk2" tx1="lt1" bg2="dk1" tx2="lt2" accent1="accent1" accent2="accent2" accent3="accent3" accent4="accent4" accent5="accent5" accent6="accent6" hlink="hlink" folHlink="folHlink"/>
    </a:extraClrScheme>
    <a:extraClrScheme>
      <a:clrScheme name="1_Ocean 11">
        <a:dk1>
          <a:srgbClr val="010199"/>
        </a:dk1>
        <a:lt1>
          <a:srgbClr val="FFFFFF"/>
        </a:lt1>
        <a:dk2>
          <a:srgbClr val="000099"/>
        </a:dk2>
        <a:lt2>
          <a:srgbClr val="FFFFFF"/>
        </a:lt2>
        <a:accent1>
          <a:srgbClr val="33CCCC"/>
        </a:accent1>
        <a:accent2>
          <a:srgbClr val="00C600"/>
        </a:accent2>
        <a:accent3>
          <a:srgbClr val="AAAACA"/>
        </a:accent3>
        <a:accent4>
          <a:srgbClr val="DADADA"/>
        </a:accent4>
        <a:accent5>
          <a:srgbClr val="ADE2E2"/>
        </a:accent5>
        <a:accent6>
          <a:srgbClr val="00B300"/>
        </a:accent6>
        <a:hlink>
          <a:srgbClr val="6600CC"/>
        </a:hlink>
        <a:folHlink>
          <a:srgbClr val="6699FF"/>
        </a:folHlink>
      </a:clrScheme>
      <a:clrMap bg1="dk2" tx1="lt1" bg2="dk1" tx2="lt2" accent1="accent1" accent2="accent2" accent3="accent3" accent4="accent4" accent5="accent5" accent6="accent6" hlink="hlink" folHlink="folHlink"/>
    </a:extraClrScheme>
    <a:extraClrScheme>
      <a:clrScheme name="1_Ocean 12">
        <a:dk1>
          <a:srgbClr val="010199"/>
        </a:dk1>
        <a:lt1>
          <a:srgbClr val="FFFFFF"/>
        </a:lt1>
        <a:dk2>
          <a:srgbClr val="000099"/>
        </a:dk2>
        <a:lt2>
          <a:srgbClr val="FFFFFF"/>
        </a:lt2>
        <a:accent1>
          <a:srgbClr val="33CCCC"/>
        </a:accent1>
        <a:accent2>
          <a:srgbClr val="00C600"/>
        </a:accent2>
        <a:accent3>
          <a:srgbClr val="AAAACA"/>
        </a:accent3>
        <a:accent4>
          <a:srgbClr val="DADADA"/>
        </a:accent4>
        <a:accent5>
          <a:srgbClr val="ADE2E2"/>
        </a:accent5>
        <a:accent6>
          <a:srgbClr val="00B300"/>
        </a:accent6>
        <a:hlink>
          <a:srgbClr val="6600CC"/>
        </a:hlink>
        <a:folHlink>
          <a:srgbClr val="6600CC"/>
        </a:folHlink>
      </a:clrScheme>
      <a:clrMap bg1="dk2" tx1="lt1" bg2="dk1" tx2="lt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2_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Times New Roman"/>
      </a:majorFont>
      <a:minorFont>
        <a:latin typeface="Times New Roman"/>
        <a:ea typeface=""/>
        <a:cs typeface="Times New Roma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4000" b="0" i="0" u="none" strike="noStrike" cap="none" normalizeH="0" baseline="0" smtClean="0">
            <a:ln>
              <a:noFill/>
            </a:ln>
            <a:solidFill>
              <a:schemeClr val="tx1"/>
            </a:solidFill>
            <a:effectLst/>
            <a:latin typeface="Arial Black"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4000" b="0" i="0" u="none" strike="noStrike" cap="none" normalizeH="0" baseline="0" smtClean="0">
            <a:ln>
              <a:noFill/>
            </a:ln>
            <a:solidFill>
              <a:schemeClr val="tx1"/>
            </a:solidFill>
            <a:effectLst/>
            <a:latin typeface="Arial Black" pitchFamily="34"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Default Design 8">
        <a:dk1>
          <a:srgbClr val="010199"/>
        </a:dk1>
        <a:lt1>
          <a:srgbClr val="FFFFFF"/>
        </a:lt1>
        <a:dk2>
          <a:srgbClr val="000099"/>
        </a:dk2>
        <a:lt2>
          <a:srgbClr val="FFFFFF"/>
        </a:lt2>
        <a:accent1>
          <a:srgbClr val="33CCCC"/>
        </a:accent1>
        <a:accent2>
          <a:srgbClr val="00C600"/>
        </a:accent2>
        <a:accent3>
          <a:srgbClr val="AAAACA"/>
        </a:accent3>
        <a:accent4>
          <a:srgbClr val="DADADA"/>
        </a:accent4>
        <a:accent5>
          <a:srgbClr val="ADE2E2"/>
        </a:accent5>
        <a:accent6>
          <a:srgbClr val="00B300"/>
        </a:accent6>
        <a:hlink>
          <a:srgbClr val="6600CC"/>
        </a:hlink>
        <a:folHlink>
          <a:srgbClr val="6699FF"/>
        </a:folHlink>
      </a:clrScheme>
      <a:clrMap bg1="dk2" tx1="lt1" bg2="dk1" tx2="lt2" accent1="accent1" accent2="accent2" accent3="accent3" accent4="accent4" accent5="accent5" accent6="accent6" hlink="hlink" folHlink="folHlink"/>
    </a:extraClrScheme>
    <a:extraClrScheme>
      <a:clrScheme name="Default Design 9">
        <a:dk1>
          <a:srgbClr val="010199"/>
        </a:dk1>
        <a:lt1>
          <a:srgbClr val="FFFFFF"/>
        </a:lt1>
        <a:dk2>
          <a:srgbClr val="000099"/>
        </a:dk2>
        <a:lt2>
          <a:srgbClr val="FFFFFF"/>
        </a:lt2>
        <a:accent1>
          <a:srgbClr val="33CCCC"/>
        </a:accent1>
        <a:accent2>
          <a:srgbClr val="00C600"/>
        </a:accent2>
        <a:accent3>
          <a:srgbClr val="AAAACA"/>
        </a:accent3>
        <a:accent4>
          <a:srgbClr val="DADADA"/>
        </a:accent4>
        <a:accent5>
          <a:srgbClr val="ADE2E2"/>
        </a:accent5>
        <a:accent6>
          <a:srgbClr val="00B300"/>
        </a:accent6>
        <a:hlink>
          <a:srgbClr val="6600CC"/>
        </a:hlink>
        <a:folHlink>
          <a:srgbClr val="6600CC"/>
        </a:folHlink>
      </a:clrScheme>
      <a:clrMap bg1="dk2" tx1="lt1" bg2="dk1" tx2="lt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_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ＭＳ Ｐゴシック"/>
        <a:cs typeface=""/>
      </a:majorFont>
      <a:minorFont>
        <a:latin typeface="Calibri"/>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Office Theme 2">
        <a:dk1>
          <a:srgbClr val="010199"/>
        </a:dk1>
        <a:lt1>
          <a:srgbClr val="FFFFFF"/>
        </a:lt1>
        <a:dk2>
          <a:srgbClr val="000099"/>
        </a:dk2>
        <a:lt2>
          <a:srgbClr val="FFFFFF"/>
        </a:lt2>
        <a:accent1>
          <a:srgbClr val="33CCCC"/>
        </a:accent1>
        <a:accent2>
          <a:srgbClr val="00C600"/>
        </a:accent2>
        <a:accent3>
          <a:srgbClr val="AAAACA"/>
        </a:accent3>
        <a:accent4>
          <a:srgbClr val="DADADA"/>
        </a:accent4>
        <a:accent5>
          <a:srgbClr val="ADE2E2"/>
        </a:accent5>
        <a:accent6>
          <a:srgbClr val="00B300"/>
        </a:accent6>
        <a:hlink>
          <a:srgbClr val="6600CC"/>
        </a:hlink>
        <a:folHlink>
          <a:srgbClr val="6699FF"/>
        </a:folHlink>
      </a:clrScheme>
      <a:clrMap bg1="dk2" tx1="lt1" bg2="dk1" tx2="lt2" accent1="accent1" accent2="accent2" accent3="accent3" accent4="accent4" accent5="accent5" accent6="accent6" hlink="hlink" folHlink="folHlink"/>
    </a:extraClrScheme>
    <a:extraClrScheme>
      <a:clrScheme name="Office Theme 3">
        <a:dk1>
          <a:srgbClr val="010199"/>
        </a:dk1>
        <a:lt1>
          <a:srgbClr val="FFFFFF"/>
        </a:lt1>
        <a:dk2>
          <a:srgbClr val="000099"/>
        </a:dk2>
        <a:lt2>
          <a:srgbClr val="FFFFFF"/>
        </a:lt2>
        <a:accent1>
          <a:srgbClr val="33CCCC"/>
        </a:accent1>
        <a:accent2>
          <a:srgbClr val="00C600"/>
        </a:accent2>
        <a:accent3>
          <a:srgbClr val="AAAACA"/>
        </a:accent3>
        <a:accent4>
          <a:srgbClr val="DADADA"/>
        </a:accent4>
        <a:accent5>
          <a:srgbClr val="ADE2E2"/>
        </a:accent5>
        <a:accent6>
          <a:srgbClr val="00B300"/>
        </a:accent6>
        <a:hlink>
          <a:srgbClr val="6600CC"/>
        </a:hlink>
        <a:folHlink>
          <a:srgbClr val="6600CC"/>
        </a:folHlink>
      </a:clrScheme>
      <a:clrMap bg1="dk2" tx1="lt1" bg2="dk1" tx2="lt2" accent1="accent1" accent2="accent2" accent3="accent3" accent4="accent4" accent5="accent5" accent6="accent6" hlink="hlink" folHlink="folHlink"/>
    </a:extraClrScheme>
  </a:extraClrSchemeLst>
</a:theme>
</file>

<file path=ppt/theme/themeOverride1.xml><?xml version="1.0" encoding="utf-8"?>
<a:themeOverride xmlns:a="http://schemas.openxmlformats.org/drawingml/2006/main">
  <a:clrScheme name="1_Ocean 10">
    <a:dk1>
      <a:srgbClr val="010199"/>
    </a:dk1>
    <a:lt1>
      <a:srgbClr val="FFFFFF"/>
    </a:lt1>
    <a:dk2>
      <a:srgbClr val="000099"/>
    </a:dk2>
    <a:lt2>
      <a:srgbClr val="FFFFFF"/>
    </a:lt2>
    <a:accent1>
      <a:srgbClr val="33CCCC"/>
    </a:accent1>
    <a:accent2>
      <a:srgbClr val="00C600"/>
    </a:accent2>
    <a:accent3>
      <a:srgbClr val="AAAACA"/>
    </a:accent3>
    <a:accent4>
      <a:srgbClr val="DADADA"/>
    </a:accent4>
    <a:accent5>
      <a:srgbClr val="ADE2E2"/>
    </a:accent5>
    <a:accent6>
      <a:srgbClr val="00B300"/>
    </a:accent6>
    <a:hlink>
      <a:srgbClr val="66FFFF"/>
    </a:hlink>
    <a:folHlink>
      <a:srgbClr val="6699FF"/>
    </a:folHlink>
  </a:clrScheme>
</a:themeOverride>
</file>

<file path=docProps/app.xml><?xml version="1.0" encoding="utf-8"?>
<Properties xmlns="http://schemas.openxmlformats.org/officeDocument/2006/extended-properties" xmlns:vt="http://schemas.openxmlformats.org/officeDocument/2006/docPropsVTypes">
  <Template>Ocean</Template>
  <TotalTime>12969</TotalTime>
  <Words>2702</Words>
  <Application>Microsoft Macintosh PowerPoint</Application>
  <PresentationFormat>On-screen Show (4:3)</PresentationFormat>
  <Paragraphs>387</Paragraphs>
  <Slides>34</Slides>
  <Notes>3</Notes>
  <HiddenSlides>0</HiddenSlides>
  <MMClips>0</MMClips>
  <ScaleCrop>false</ScaleCrop>
  <HeadingPairs>
    <vt:vector size="4" baseType="variant">
      <vt:variant>
        <vt:lpstr>Theme</vt:lpstr>
      </vt:variant>
      <vt:variant>
        <vt:i4>11</vt:i4>
      </vt:variant>
      <vt:variant>
        <vt:lpstr>Slide Titles</vt:lpstr>
      </vt:variant>
      <vt:variant>
        <vt:i4>34</vt:i4>
      </vt:variant>
    </vt:vector>
  </HeadingPairs>
  <TitlesOfParts>
    <vt:vector size="45" baseType="lpstr">
      <vt:lpstr>Default Design</vt:lpstr>
      <vt:lpstr>1_Ocean</vt:lpstr>
      <vt:lpstr>14_Default Design</vt:lpstr>
      <vt:lpstr>Ocean</vt:lpstr>
      <vt:lpstr>Blank Presentation</vt:lpstr>
      <vt:lpstr>3_Ocean</vt:lpstr>
      <vt:lpstr>4_Ocean</vt:lpstr>
      <vt:lpstr>2_Default Design</vt:lpstr>
      <vt:lpstr>1_Office Theme</vt:lpstr>
      <vt:lpstr>Office Theme</vt:lpstr>
      <vt:lpstr>2_Office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4D-Var Observations NetCDF File</vt:lpstr>
      <vt:lpstr>Observation Data Sources</vt:lpstr>
      <vt:lpstr>Metadata</vt:lpstr>
      <vt:lpstr>PowerPoint Presentation</vt:lpstr>
      <vt:lpstr>PowerPoint Presentation</vt:lpstr>
      <vt:lpstr>PowerPoint Presentation</vt:lpstr>
      <vt:lpstr>ROMS GRID</vt:lpstr>
      <vt:lpstr>PowerPoint Presentation</vt:lpstr>
      <vt:lpstr>PowerPoint Presentation</vt:lpstr>
      <vt:lpstr>PowerPoint Presentation</vt:lpstr>
      <vt:lpstr>PowerPoint Presentation</vt:lpstr>
      <vt:lpstr>Processing</vt:lpstr>
      <vt:lpstr>Matlab Scripts</vt:lpstr>
      <vt:lpstr>Matlab Scripts</vt:lpstr>
      <vt:lpstr>PowerPoint Presentation</vt:lpstr>
      <vt:lpstr>Matlab Observation Structure</vt:lpstr>
      <vt:lpstr>Assumptions</vt:lpstr>
      <vt:lpstr>Observation Operators</vt:lpstr>
      <vt:lpstr>Observation Interpolation</vt:lpstr>
      <vt:lpstr>Recommendations</vt:lpstr>
      <vt:lpstr>PowerPoint Presentation</vt:lpstr>
      <vt:lpstr>PowerPoint Presentation</vt:lpstr>
      <vt:lpstr>PowerPoint Presentation</vt:lpstr>
      <vt:lpstr>PowerPoint Presentation</vt:lpstr>
    </vt:vector>
  </TitlesOfParts>
  <Manager/>
  <Company>IMCS, Rutgers University</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 Community Terrain-Following Ocean Modeling System (ROMS/TOMS) </dc:title>
  <dc:subject>ONR 322PO Program Peer Review</dc:subject>
  <dc:creator>Hernan G. Arango</dc:creator>
  <cp:keywords/>
  <dc:description/>
  <cp:lastModifiedBy>Hernan G Arango</cp:lastModifiedBy>
  <cp:revision>396</cp:revision>
  <dcterms:created xsi:type="dcterms:W3CDTF">2003-07-09T17:21:34Z</dcterms:created>
  <dcterms:modified xsi:type="dcterms:W3CDTF">2016-04-23T22:17:19Z</dcterms:modified>
  <cp:category/>
</cp:coreProperties>
</file>